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Lst>
  <p:sldSz cy="5143500" cx="9144000"/>
  <p:notesSz cx="6858000" cy="9144000"/>
  <p:embeddedFontLst>
    <p:embeddedFont>
      <p:font typeface="Open Sans SemiBold"/>
      <p:regular r:id="rId29"/>
      <p:bold r:id="rId30"/>
      <p:italic r:id="rId31"/>
      <p:boldItalic r:id="rId32"/>
    </p:embeddedFont>
    <p:embeddedFont>
      <p:font typeface="Book Antiqua"/>
      <p:regular r:id="rId33"/>
      <p:bold r:id="rId34"/>
      <p:italic r:id="rId35"/>
      <p:boldItalic r:id="rId36"/>
    </p:embeddedFont>
    <p:embeddedFont>
      <p:font typeface="Open Sans Light"/>
      <p:regular r:id="rId37"/>
      <p:bold r:id="rId38"/>
      <p:italic r:id="rId39"/>
      <p:boldItalic r:id="rId40"/>
    </p:embeddedFont>
    <p:embeddedFont>
      <p:font typeface="Open Sans"/>
      <p:regular r:id="rId41"/>
      <p:bold r:id="rId42"/>
      <p:italic r:id="rId43"/>
      <p:boldItalic r:id="rId4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45" roundtripDataSignature="AMtx7mgeYV0K85XyTlTH1e+sjkudLZQR8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OpenSansLight-boldItalic.fntdata"/><Relationship Id="rId20" Type="http://schemas.openxmlformats.org/officeDocument/2006/relationships/slide" Target="slides/slide16.xml"/><Relationship Id="rId42" Type="http://schemas.openxmlformats.org/officeDocument/2006/relationships/font" Target="fonts/OpenSans-bold.fntdata"/><Relationship Id="rId41" Type="http://schemas.openxmlformats.org/officeDocument/2006/relationships/font" Target="fonts/OpenSans-regular.fntdata"/><Relationship Id="rId22" Type="http://schemas.openxmlformats.org/officeDocument/2006/relationships/slide" Target="slides/slide18.xml"/><Relationship Id="rId44" Type="http://schemas.openxmlformats.org/officeDocument/2006/relationships/font" Target="fonts/OpenSans-boldItalic.fntdata"/><Relationship Id="rId21" Type="http://schemas.openxmlformats.org/officeDocument/2006/relationships/slide" Target="slides/slide17.xml"/><Relationship Id="rId43" Type="http://schemas.openxmlformats.org/officeDocument/2006/relationships/font" Target="fonts/OpenSans-italic.fntdata"/><Relationship Id="rId24" Type="http://schemas.openxmlformats.org/officeDocument/2006/relationships/slide" Target="slides/slide20.xml"/><Relationship Id="rId23" Type="http://schemas.openxmlformats.org/officeDocument/2006/relationships/slide" Target="slides/slide19.xml"/><Relationship Id="rId45" Type="http://customschemas.google.com/relationships/presentationmetadata" Target="meta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OpenSansSemiBold-regular.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OpenSansSemiBold-italic.fntdata"/><Relationship Id="rId30" Type="http://schemas.openxmlformats.org/officeDocument/2006/relationships/font" Target="fonts/OpenSansSemiBold-bold.fntdata"/><Relationship Id="rId11" Type="http://schemas.openxmlformats.org/officeDocument/2006/relationships/slide" Target="slides/slide7.xml"/><Relationship Id="rId33" Type="http://schemas.openxmlformats.org/officeDocument/2006/relationships/font" Target="fonts/BookAntiqua-regular.fntdata"/><Relationship Id="rId10" Type="http://schemas.openxmlformats.org/officeDocument/2006/relationships/slide" Target="slides/slide6.xml"/><Relationship Id="rId32" Type="http://schemas.openxmlformats.org/officeDocument/2006/relationships/font" Target="fonts/OpenSansSemiBold-boldItalic.fntdata"/><Relationship Id="rId13" Type="http://schemas.openxmlformats.org/officeDocument/2006/relationships/slide" Target="slides/slide9.xml"/><Relationship Id="rId35" Type="http://schemas.openxmlformats.org/officeDocument/2006/relationships/font" Target="fonts/BookAntiqua-italic.fntdata"/><Relationship Id="rId12" Type="http://schemas.openxmlformats.org/officeDocument/2006/relationships/slide" Target="slides/slide8.xml"/><Relationship Id="rId34" Type="http://schemas.openxmlformats.org/officeDocument/2006/relationships/font" Target="fonts/BookAntiqua-bold.fntdata"/><Relationship Id="rId15" Type="http://schemas.openxmlformats.org/officeDocument/2006/relationships/slide" Target="slides/slide11.xml"/><Relationship Id="rId37" Type="http://schemas.openxmlformats.org/officeDocument/2006/relationships/font" Target="fonts/OpenSansLight-regular.fntdata"/><Relationship Id="rId14" Type="http://schemas.openxmlformats.org/officeDocument/2006/relationships/slide" Target="slides/slide10.xml"/><Relationship Id="rId36" Type="http://schemas.openxmlformats.org/officeDocument/2006/relationships/font" Target="fonts/BookAntiqua-boldItalic.fntdata"/><Relationship Id="rId17" Type="http://schemas.openxmlformats.org/officeDocument/2006/relationships/slide" Target="slides/slide13.xml"/><Relationship Id="rId39" Type="http://schemas.openxmlformats.org/officeDocument/2006/relationships/font" Target="fonts/OpenSansLight-italic.fntdata"/><Relationship Id="rId16" Type="http://schemas.openxmlformats.org/officeDocument/2006/relationships/slide" Target="slides/slide12.xml"/><Relationship Id="rId38" Type="http://schemas.openxmlformats.org/officeDocument/2006/relationships/font" Target="fonts/OpenSansLight-bold.fntdata"/><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8" name="Google Shape;108;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8: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9: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10: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35bcb37566d_0_2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35bcb37566d_0_2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2: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3: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35bcb37566d_0_2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35bcb37566d_0_2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4: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5: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35bcb37566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35bcb37566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35bcb37566d_0_3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35bcb37566d_0_3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p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6: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p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7: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p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18: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p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1" name="Google Shape;271;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2: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3: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4: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5: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35bcb37566d_0_2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35bcb37566d_0_2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6: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7: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3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png"/><Relationship Id="rId3" Type="http://schemas.openxmlformats.org/officeDocument/2006/relationships/image" Target="../media/image9.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png"/><Relationship Id="rId3"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1.png"/><Relationship Id="rId3" Type="http://schemas.openxmlformats.org/officeDocument/2006/relationships/image" Target="../media/image3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 Lines &amp; Shapes (Dark)">
  <p:cSld name="TITLE_1">
    <p:bg>
      <p:bgPr>
        <a:blipFill>
          <a:blip r:embed="rId2">
            <a:alphaModFix/>
          </a:blip>
          <a:stretch>
            <a:fillRect/>
          </a:stretch>
        </a:blipFill>
      </p:bgPr>
    </p:bg>
    <p:spTree>
      <p:nvGrpSpPr>
        <p:cNvPr id="9" name="Shape 9"/>
        <p:cNvGrpSpPr/>
        <p:nvPr/>
      </p:nvGrpSpPr>
      <p:grpSpPr>
        <a:xfrm>
          <a:off x="0" y="0"/>
          <a:ext cx="0" cy="0"/>
          <a:chOff x="0" y="0"/>
          <a:chExt cx="0" cy="0"/>
        </a:xfrm>
      </p:grpSpPr>
      <p:sp>
        <p:nvSpPr>
          <p:cNvPr id="10" name="Google Shape;10;p21"/>
          <p:cNvSpPr txBox="1"/>
          <p:nvPr>
            <p:ph type="ctrTitle"/>
          </p:nvPr>
        </p:nvSpPr>
        <p:spPr>
          <a:xfrm>
            <a:off x="612600" y="1292675"/>
            <a:ext cx="5035200" cy="12399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Clr>
                <a:schemeClr val="lt1"/>
              </a:buClr>
              <a:buSzPts val="4500"/>
              <a:buFont typeface="Open Sans Light"/>
              <a:buNone/>
              <a:defRPr sz="4500">
                <a:solidFill>
                  <a:schemeClr val="lt1"/>
                </a:solidFill>
                <a:latin typeface="Open Sans Light"/>
                <a:ea typeface="Open Sans Light"/>
                <a:cs typeface="Open Sans Light"/>
                <a:sym typeface="Open Sans Light"/>
              </a:defRPr>
            </a:lvl1pPr>
            <a:lvl2pPr lvl="1" algn="l">
              <a:lnSpc>
                <a:spcPct val="100000"/>
              </a:lnSpc>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2pPr>
            <a:lvl3pPr lvl="2" algn="l">
              <a:lnSpc>
                <a:spcPct val="100000"/>
              </a:lnSpc>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3pPr>
            <a:lvl4pPr lvl="3" algn="l">
              <a:lnSpc>
                <a:spcPct val="100000"/>
              </a:lnSpc>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4pPr>
            <a:lvl5pPr lvl="4" algn="l">
              <a:lnSpc>
                <a:spcPct val="100000"/>
              </a:lnSpc>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5pPr>
            <a:lvl6pPr lvl="5" algn="l">
              <a:lnSpc>
                <a:spcPct val="100000"/>
              </a:lnSpc>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6pPr>
            <a:lvl7pPr lvl="6" algn="l">
              <a:lnSpc>
                <a:spcPct val="100000"/>
              </a:lnSpc>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7pPr>
            <a:lvl8pPr lvl="7" algn="l">
              <a:lnSpc>
                <a:spcPct val="100000"/>
              </a:lnSpc>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8pPr>
            <a:lvl9pPr lvl="8" algn="l">
              <a:lnSpc>
                <a:spcPct val="100000"/>
              </a:lnSpc>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9pPr>
          </a:lstStyle>
          <a:p/>
        </p:txBody>
      </p:sp>
      <p:sp>
        <p:nvSpPr>
          <p:cNvPr id="11" name="Google Shape;11;p21"/>
          <p:cNvSpPr txBox="1"/>
          <p:nvPr>
            <p:ph idx="1" type="subTitle"/>
          </p:nvPr>
        </p:nvSpPr>
        <p:spPr>
          <a:xfrm>
            <a:off x="612600" y="2800800"/>
            <a:ext cx="5035200" cy="6471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lt1"/>
              </a:buClr>
              <a:buSzPts val="1200"/>
              <a:buFont typeface="Open Sans"/>
              <a:buNone/>
              <a:defRPr sz="1200">
                <a:solidFill>
                  <a:schemeClr val="lt1"/>
                </a:solidFill>
                <a:latin typeface="Open Sans"/>
                <a:ea typeface="Open Sans"/>
                <a:cs typeface="Open Sans"/>
                <a:sym typeface="Open Sans"/>
              </a:defRPr>
            </a:lvl1pPr>
            <a:lvl2pPr lvl="1" algn="ctr">
              <a:lnSpc>
                <a:spcPct val="100000"/>
              </a:lnSpc>
              <a:spcBef>
                <a:spcPts val="0"/>
              </a:spcBef>
              <a:spcAft>
                <a:spcPts val="0"/>
              </a:spcAft>
              <a:buClr>
                <a:schemeClr val="lt1"/>
              </a:buClr>
              <a:buSzPts val="2800"/>
              <a:buFont typeface="Open Sans Light"/>
              <a:buNone/>
              <a:defRPr sz="2800">
                <a:solidFill>
                  <a:schemeClr val="lt1"/>
                </a:solidFill>
                <a:latin typeface="Open Sans Light"/>
                <a:ea typeface="Open Sans Light"/>
                <a:cs typeface="Open Sans Light"/>
                <a:sym typeface="Open Sans Light"/>
              </a:defRPr>
            </a:lvl2pPr>
            <a:lvl3pPr lvl="2" algn="ctr">
              <a:lnSpc>
                <a:spcPct val="100000"/>
              </a:lnSpc>
              <a:spcBef>
                <a:spcPts val="0"/>
              </a:spcBef>
              <a:spcAft>
                <a:spcPts val="0"/>
              </a:spcAft>
              <a:buClr>
                <a:schemeClr val="lt1"/>
              </a:buClr>
              <a:buSzPts val="2800"/>
              <a:buFont typeface="Open Sans Light"/>
              <a:buNone/>
              <a:defRPr sz="2800">
                <a:solidFill>
                  <a:schemeClr val="lt1"/>
                </a:solidFill>
                <a:latin typeface="Open Sans Light"/>
                <a:ea typeface="Open Sans Light"/>
                <a:cs typeface="Open Sans Light"/>
                <a:sym typeface="Open Sans Light"/>
              </a:defRPr>
            </a:lvl3pPr>
            <a:lvl4pPr lvl="3" algn="ctr">
              <a:lnSpc>
                <a:spcPct val="100000"/>
              </a:lnSpc>
              <a:spcBef>
                <a:spcPts val="0"/>
              </a:spcBef>
              <a:spcAft>
                <a:spcPts val="0"/>
              </a:spcAft>
              <a:buClr>
                <a:schemeClr val="lt1"/>
              </a:buClr>
              <a:buSzPts val="2800"/>
              <a:buFont typeface="Open Sans Light"/>
              <a:buNone/>
              <a:defRPr sz="2800">
                <a:solidFill>
                  <a:schemeClr val="lt1"/>
                </a:solidFill>
                <a:latin typeface="Open Sans Light"/>
                <a:ea typeface="Open Sans Light"/>
                <a:cs typeface="Open Sans Light"/>
                <a:sym typeface="Open Sans Light"/>
              </a:defRPr>
            </a:lvl4pPr>
            <a:lvl5pPr lvl="4" algn="ctr">
              <a:lnSpc>
                <a:spcPct val="100000"/>
              </a:lnSpc>
              <a:spcBef>
                <a:spcPts val="0"/>
              </a:spcBef>
              <a:spcAft>
                <a:spcPts val="0"/>
              </a:spcAft>
              <a:buClr>
                <a:schemeClr val="lt1"/>
              </a:buClr>
              <a:buSzPts val="2800"/>
              <a:buFont typeface="Open Sans Light"/>
              <a:buNone/>
              <a:defRPr sz="2800">
                <a:solidFill>
                  <a:schemeClr val="lt1"/>
                </a:solidFill>
                <a:latin typeface="Open Sans Light"/>
                <a:ea typeface="Open Sans Light"/>
                <a:cs typeface="Open Sans Light"/>
                <a:sym typeface="Open Sans Light"/>
              </a:defRPr>
            </a:lvl5pPr>
            <a:lvl6pPr lvl="5" algn="ctr">
              <a:lnSpc>
                <a:spcPct val="100000"/>
              </a:lnSpc>
              <a:spcBef>
                <a:spcPts val="0"/>
              </a:spcBef>
              <a:spcAft>
                <a:spcPts val="0"/>
              </a:spcAft>
              <a:buClr>
                <a:schemeClr val="lt1"/>
              </a:buClr>
              <a:buSzPts val="2800"/>
              <a:buFont typeface="Open Sans Light"/>
              <a:buNone/>
              <a:defRPr sz="2800">
                <a:solidFill>
                  <a:schemeClr val="lt1"/>
                </a:solidFill>
                <a:latin typeface="Open Sans Light"/>
                <a:ea typeface="Open Sans Light"/>
                <a:cs typeface="Open Sans Light"/>
                <a:sym typeface="Open Sans Light"/>
              </a:defRPr>
            </a:lvl6pPr>
            <a:lvl7pPr lvl="6" algn="ctr">
              <a:lnSpc>
                <a:spcPct val="100000"/>
              </a:lnSpc>
              <a:spcBef>
                <a:spcPts val="0"/>
              </a:spcBef>
              <a:spcAft>
                <a:spcPts val="0"/>
              </a:spcAft>
              <a:buClr>
                <a:schemeClr val="lt1"/>
              </a:buClr>
              <a:buSzPts val="2800"/>
              <a:buFont typeface="Open Sans Light"/>
              <a:buNone/>
              <a:defRPr sz="2800">
                <a:solidFill>
                  <a:schemeClr val="lt1"/>
                </a:solidFill>
                <a:latin typeface="Open Sans Light"/>
                <a:ea typeface="Open Sans Light"/>
                <a:cs typeface="Open Sans Light"/>
                <a:sym typeface="Open Sans Light"/>
              </a:defRPr>
            </a:lvl7pPr>
            <a:lvl8pPr lvl="7" algn="ctr">
              <a:lnSpc>
                <a:spcPct val="100000"/>
              </a:lnSpc>
              <a:spcBef>
                <a:spcPts val="0"/>
              </a:spcBef>
              <a:spcAft>
                <a:spcPts val="0"/>
              </a:spcAft>
              <a:buClr>
                <a:schemeClr val="lt1"/>
              </a:buClr>
              <a:buSzPts val="2800"/>
              <a:buFont typeface="Open Sans Light"/>
              <a:buNone/>
              <a:defRPr sz="2800">
                <a:solidFill>
                  <a:schemeClr val="lt1"/>
                </a:solidFill>
                <a:latin typeface="Open Sans Light"/>
                <a:ea typeface="Open Sans Light"/>
                <a:cs typeface="Open Sans Light"/>
                <a:sym typeface="Open Sans Light"/>
              </a:defRPr>
            </a:lvl8pPr>
            <a:lvl9pPr lvl="8" algn="ctr">
              <a:lnSpc>
                <a:spcPct val="100000"/>
              </a:lnSpc>
              <a:spcBef>
                <a:spcPts val="0"/>
              </a:spcBef>
              <a:spcAft>
                <a:spcPts val="0"/>
              </a:spcAft>
              <a:buClr>
                <a:schemeClr val="lt1"/>
              </a:buClr>
              <a:buSzPts val="2800"/>
              <a:buFont typeface="Open Sans Light"/>
              <a:buNone/>
              <a:defRPr sz="2800">
                <a:solidFill>
                  <a:schemeClr val="lt1"/>
                </a:solidFill>
                <a:latin typeface="Open Sans Light"/>
                <a:ea typeface="Open Sans Light"/>
                <a:cs typeface="Open Sans Light"/>
                <a:sym typeface="Open Sans Light"/>
              </a:defRPr>
            </a:lvl9pPr>
          </a:lstStyle>
          <a:p/>
        </p:txBody>
      </p:sp>
      <p:sp>
        <p:nvSpPr>
          <p:cNvPr id="12" name="Google Shape;12;p21"/>
          <p:cNvSpPr txBox="1"/>
          <p:nvPr>
            <p:ph idx="2" type="subTitle"/>
          </p:nvPr>
        </p:nvSpPr>
        <p:spPr>
          <a:xfrm>
            <a:off x="619825" y="4203625"/>
            <a:ext cx="5035200" cy="313800"/>
          </a:xfrm>
          <a:prstGeom prst="rect">
            <a:avLst/>
          </a:prstGeom>
          <a:noFill/>
          <a:ln>
            <a:noFill/>
          </a:ln>
        </p:spPr>
        <p:txBody>
          <a:bodyPr anchorCtr="0" anchor="b" bIns="0" lIns="0" spcFirstLastPara="1" rIns="0" wrap="square" tIns="0">
            <a:noAutofit/>
          </a:bodyPr>
          <a:lstStyle>
            <a:lvl1pPr lvl="0" algn="l">
              <a:lnSpc>
                <a:spcPct val="115000"/>
              </a:lnSpc>
              <a:spcBef>
                <a:spcPts val="0"/>
              </a:spcBef>
              <a:spcAft>
                <a:spcPts val="0"/>
              </a:spcAft>
              <a:buClr>
                <a:schemeClr val="lt1"/>
              </a:buClr>
              <a:buSzPts val="900"/>
              <a:buFont typeface="Open Sans"/>
              <a:buNone/>
              <a:defRPr sz="900">
                <a:solidFill>
                  <a:schemeClr val="lt1"/>
                </a:solidFill>
                <a:latin typeface="Open Sans"/>
                <a:ea typeface="Open Sans"/>
                <a:cs typeface="Open Sans"/>
                <a:sym typeface="Open Sans"/>
              </a:defRPr>
            </a:lvl1pPr>
            <a:lvl2pPr lvl="1" algn="l">
              <a:lnSpc>
                <a:spcPct val="115000"/>
              </a:lnSpc>
              <a:spcBef>
                <a:spcPts val="0"/>
              </a:spcBef>
              <a:spcAft>
                <a:spcPts val="0"/>
              </a:spcAft>
              <a:buClr>
                <a:schemeClr val="lt1"/>
              </a:buClr>
              <a:buSzPts val="1600"/>
              <a:buNone/>
              <a:defRPr sz="1600">
                <a:solidFill>
                  <a:schemeClr val="lt1"/>
                </a:solidFill>
              </a:defRPr>
            </a:lvl2pPr>
            <a:lvl3pPr lvl="2" algn="l">
              <a:lnSpc>
                <a:spcPct val="115000"/>
              </a:lnSpc>
              <a:spcBef>
                <a:spcPts val="0"/>
              </a:spcBef>
              <a:spcAft>
                <a:spcPts val="0"/>
              </a:spcAft>
              <a:buClr>
                <a:schemeClr val="lt1"/>
              </a:buClr>
              <a:buSzPts val="1600"/>
              <a:buNone/>
              <a:defRPr sz="1600">
                <a:solidFill>
                  <a:schemeClr val="lt1"/>
                </a:solidFill>
              </a:defRPr>
            </a:lvl3pPr>
            <a:lvl4pPr lvl="3" algn="l">
              <a:lnSpc>
                <a:spcPct val="115000"/>
              </a:lnSpc>
              <a:spcBef>
                <a:spcPts val="0"/>
              </a:spcBef>
              <a:spcAft>
                <a:spcPts val="0"/>
              </a:spcAft>
              <a:buClr>
                <a:schemeClr val="lt1"/>
              </a:buClr>
              <a:buSzPts val="1600"/>
              <a:buNone/>
              <a:defRPr sz="1600">
                <a:solidFill>
                  <a:schemeClr val="lt1"/>
                </a:solidFill>
              </a:defRPr>
            </a:lvl4pPr>
            <a:lvl5pPr lvl="4" algn="l">
              <a:lnSpc>
                <a:spcPct val="115000"/>
              </a:lnSpc>
              <a:spcBef>
                <a:spcPts val="0"/>
              </a:spcBef>
              <a:spcAft>
                <a:spcPts val="0"/>
              </a:spcAft>
              <a:buClr>
                <a:schemeClr val="lt1"/>
              </a:buClr>
              <a:buSzPts val="1600"/>
              <a:buNone/>
              <a:defRPr sz="1600">
                <a:solidFill>
                  <a:schemeClr val="lt1"/>
                </a:solidFill>
              </a:defRPr>
            </a:lvl5pPr>
            <a:lvl6pPr lvl="5" algn="l">
              <a:lnSpc>
                <a:spcPct val="115000"/>
              </a:lnSpc>
              <a:spcBef>
                <a:spcPts val="0"/>
              </a:spcBef>
              <a:spcAft>
                <a:spcPts val="0"/>
              </a:spcAft>
              <a:buClr>
                <a:schemeClr val="lt1"/>
              </a:buClr>
              <a:buSzPts val="1600"/>
              <a:buNone/>
              <a:defRPr sz="1600">
                <a:solidFill>
                  <a:schemeClr val="lt1"/>
                </a:solidFill>
              </a:defRPr>
            </a:lvl6pPr>
            <a:lvl7pPr lvl="6" algn="l">
              <a:lnSpc>
                <a:spcPct val="115000"/>
              </a:lnSpc>
              <a:spcBef>
                <a:spcPts val="0"/>
              </a:spcBef>
              <a:spcAft>
                <a:spcPts val="0"/>
              </a:spcAft>
              <a:buClr>
                <a:schemeClr val="lt1"/>
              </a:buClr>
              <a:buSzPts val="1600"/>
              <a:buNone/>
              <a:defRPr sz="1600">
                <a:solidFill>
                  <a:schemeClr val="lt1"/>
                </a:solidFill>
              </a:defRPr>
            </a:lvl7pPr>
            <a:lvl8pPr lvl="7" algn="l">
              <a:lnSpc>
                <a:spcPct val="115000"/>
              </a:lnSpc>
              <a:spcBef>
                <a:spcPts val="0"/>
              </a:spcBef>
              <a:spcAft>
                <a:spcPts val="0"/>
              </a:spcAft>
              <a:buClr>
                <a:schemeClr val="lt1"/>
              </a:buClr>
              <a:buSzPts val="1600"/>
              <a:buNone/>
              <a:defRPr sz="1600">
                <a:solidFill>
                  <a:schemeClr val="lt1"/>
                </a:solidFill>
              </a:defRPr>
            </a:lvl8pPr>
            <a:lvl9pPr lvl="8" algn="l">
              <a:lnSpc>
                <a:spcPct val="115000"/>
              </a:lnSpc>
              <a:spcBef>
                <a:spcPts val="0"/>
              </a:spcBef>
              <a:spcAft>
                <a:spcPts val="0"/>
              </a:spcAft>
              <a:buClr>
                <a:schemeClr val="lt1"/>
              </a:buClr>
              <a:buSzPts val="1600"/>
              <a:buNone/>
              <a:defRPr sz="1600">
                <a:solidFill>
                  <a:schemeClr val="lt1"/>
                </a:solidFill>
              </a:defRPr>
            </a:lvl9pPr>
          </a:lstStyle>
          <a:p/>
        </p:txBody>
      </p:sp>
      <p:sp>
        <p:nvSpPr>
          <p:cNvPr id="13" name="Google Shape;13;p21"/>
          <p:cNvSpPr txBox="1"/>
          <p:nvPr/>
        </p:nvSpPr>
        <p:spPr>
          <a:xfrm>
            <a:off x="5650530" y="4747513"/>
            <a:ext cx="3219900" cy="1764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650"/>
              <a:buFont typeface="Arial"/>
              <a:buNone/>
            </a:pPr>
            <a:r>
              <a:rPr b="0" i="0" lang="en-US" sz="650" u="none" cap="none" strike="noStrike">
                <a:solidFill>
                  <a:schemeClr val="lt1"/>
                </a:solidFill>
                <a:latin typeface="Open Sans SemiBold"/>
                <a:ea typeface="Open Sans SemiBold"/>
                <a:cs typeface="Open Sans SemiBold"/>
                <a:sym typeface="Open Sans SemiBold"/>
              </a:rPr>
              <a:t>RESTRICTED. CONFIDENTIAL. DO NOT SHARE</a:t>
            </a:r>
            <a:endParaRPr b="0" i="0" sz="650" u="none" cap="none" strike="noStrike">
              <a:solidFill>
                <a:schemeClr val="lt1"/>
              </a:solidFill>
              <a:latin typeface="Open Sans SemiBold"/>
              <a:ea typeface="Open Sans SemiBold"/>
              <a:cs typeface="Open Sans SemiBold"/>
              <a:sym typeface="Open Sans SemiBold"/>
            </a:endParaRPr>
          </a:p>
        </p:txBody>
      </p:sp>
      <p:pic>
        <p:nvPicPr>
          <p:cNvPr id="14" name="Google Shape;14;p21"/>
          <p:cNvPicPr preferRelativeResize="0"/>
          <p:nvPr/>
        </p:nvPicPr>
        <p:blipFill rotWithShape="1">
          <a:blip r:embed="rId3">
            <a:alphaModFix/>
          </a:blip>
          <a:srcRect b="0" l="0" r="0" t="0"/>
          <a:stretch/>
        </p:blipFill>
        <p:spPr>
          <a:xfrm>
            <a:off x="619825" y="661875"/>
            <a:ext cx="1304950" cy="362575"/>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 Simple">
  <p:cSld name="TITLE_1_1_1_1">
    <p:bg>
      <p:bgPr>
        <a:blipFill>
          <a:blip r:embed="rId2">
            <a:alphaModFix/>
          </a:blip>
          <a:stretch>
            <a:fillRect/>
          </a:stretch>
        </a:blipFill>
      </p:bgPr>
    </p:bg>
    <p:spTree>
      <p:nvGrpSpPr>
        <p:cNvPr id="53" name="Shape 53"/>
        <p:cNvGrpSpPr/>
        <p:nvPr/>
      </p:nvGrpSpPr>
      <p:grpSpPr>
        <a:xfrm>
          <a:off x="0" y="0"/>
          <a:ext cx="0" cy="0"/>
          <a:chOff x="0" y="0"/>
          <a:chExt cx="0" cy="0"/>
        </a:xfrm>
      </p:grpSpPr>
      <p:sp>
        <p:nvSpPr>
          <p:cNvPr id="54" name="Google Shape;54;p30"/>
          <p:cNvSpPr txBox="1"/>
          <p:nvPr>
            <p:ph type="ctrTitle"/>
          </p:nvPr>
        </p:nvSpPr>
        <p:spPr>
          <a:xfrm>
            <a:off x="612600" y="985225"/>
            <a:ext cx="6205800" cy="12399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4500"/>
              <a:buNone/>
              <a:defRPr sz="4500"/>
            </a:lvl1pPr>
            <a:lvl2pPr lvl="1" algn="l">
              <a:lnSpc>
                <a:spcPct val="100000"/>
              </a:lnSpc>
              <a:spcBef>
                <a:spcPts val="0"/>
              </a:spcBef>
              <a:spcAft>
                <a:spcPts val="0"/>
              </a:spcAft>
              <a:buSzPts val="5000"/>
              <a:buFont typeface="Open Sans Light"/>
              <a:buNone/>
              <a:defRPr sz="5000">
                <a:latin typeface="Open Sans Light"/>
                <a:ea typeface="Open Sans Light"/>
                <a:cs typeface="Open Sans Light"/>
                <a:sym typeface="Open Sans Light"/>
              </a:defRPr>
            </a:lvl2pPr>
            <a:lvl3pPr lvl="2" algn="l">
              <a:lnSpc>
                <a:spcPct val="100000"/>
              </a:lnSpc>
              <a:spcBef>
                <a:spcPts val="0"/>
              </a:spcBef>
              <a:spcAft>
                <a:spcPts val="0"/>
              </a:spcAft>
              <a:buSzPts val="5000"/>
              <a:buFont typeface="Open Sans Light"/>
              <a:buNone/>
              <a:defRPr sz="5000">
                <a:latin typeface="Open Sans Light"/>
                <a:ea typeface="Open Sans Light"/>
                <a:cs typeface="Open Sans Light"/>
                <a:sym typeface="Open Sans Light"/>
              </a:defRPr>
            </a:lvl3pPr>
            <a:lvl4pPr lvl="3" algn="l">
              <a:lnSpc>
                <a:spcPct val="100000"/>
              </a:lnSpc>
              <a:spcBef>
                <a:spcPts val="0"/>
              </a:spcBef>
              <a:spcAft>
                <a:spcPts val="0"/>
              </a:spcAft>
              <a:buSzPts val="5000"/>
              <a:buFont typeface="Open Sans Light"/>
              <a:buNone/>
              <a:defRPr sz="5000">
                <a:latin typeface="Open Sans Light"/>
                <a:ea typeface="Open Sans Light"/>
                <a:cs typeface="Open Sans Light"/>
                <a:sym typeface="Open Sans Light"/>
              </a:defRPr>
            </a:lvl4pPr>
            <a:lvl5pPr lvl="4" algn="l">
              <a:lnSpc>
                <a:spcPct val="100000"/>
              </a:lnSpc>
              <a:spcBef>
                <a:spcPts val="0"/>
              </a:spcBef>
              <a:spcAft>
                <a:spcPts val="0"/>
              </a:spcAft>
              <a:buSzPts val="5000"/>
              <a:buFont typeface="Open Sans Light"/>
              <a:buNone/>
              <a:defRPr sz="5000">
                <a:latin typeface="Open Sans Light"/>
                <a:ea typeface="Open Sans Light"/>
                <a:cs typeface="Open Sans Light"/>
                <a:sym typeface="Open Sans Light"/>
              </a:defRPr>
            </a:lvl5pPr>
            <a:lvl6pPr lvl="5" algn="l">
              <a:lnSpc>
                <a:spcPct val="100000"/>
              </a:lnSpc>
              <a:spcBef>
                <a:spcPts val="0"/>
              </a:spcBef>
              <a:spcAft>
                <a:spcPts val="0"/>
              </a:spcAft>
              <a:buSzPts val="5000"/>
              <a:buFont typeface="Open Sans Light"/>
              <a:buNone/>
              <a:defRPr sz="5000">
                <a:latin typeface="Open Sans Light"/>
                <a:ea typeface="Open Sans Light"/>
                <a:cs typeface="Open Sans Light"/>
                <a:sym typeface="Open Sans Light"/>
              </a:defRPr>
            </a:lvl6pPr>
            <a:lvl7pPr lvl="6" algn="l">
              <a:lnSpc>
                <a:spcPct val="100000"/>
              </a:lnSpc>
              <a:spcBef>
                <a:spcPts val="0"/>
              </a:spcBef>
              <a:spcAft>
                <a:spcPts val="0"/>
              </a:spcAft>
              <a:buSzPts val="5000"/>
              <a:buFont typeface="Open Sans Light"/>
              <a:buNone/>
              <a:defRPr sz="5000">
                <a:latin typeface="Open Sans Light"/>
                <a:ea typeface="Open Sans Light"/>
                <a:cs typeface="Open Sans Light"/>
                <a:sym typeface="Open Sans Light"/>
              </a:defRPr>
            </a:lvl7pPr>
            <a:lvl8pPr lvl="7" algn="l">
              <a:lnSpc>
                <a:spcPct val="100000"/>
              </a:lnSpc>
              <a:spcBef>
                <a:spcPts val="0"/>
              </a:spcBef>
              <a:spcAft>
                <a:spcPts val="0"/>
              </a:spcAft>
              <a:buSzPts val="5000"/>
              <a:buFont typeface="Open Sans Light"/>
              <a:buNone/>
              <a:defRPr sz="5000">
                <a:latin typeface="Open Sans Light"/>
                <a:ea typeface="Open Sans Light"/>
                <a:cs typeface="Open Sans Light"/>
                <a:sym typeface="Open Sans Light"/>
              </a:defRPr>
            </a:lvl8pPr>
            <a:lvl9pPr lvl="8" algn="l">
              <a:lnSpc>
                <a:spcPct val="100000"/>
              </a:lnSpc>
              <a:spcBef>
                <a:spcPts val="0"/>
              </a:spcBef>
              <a:spcAft>
                <a:spcPts val="0"/>
              </a:spcAft>
              <a:buSzPts val="5000"/>
              <a:buFont typeface="Open Sans Light"/>
              <a:buNone/>
              <a:defRPr sz="5000">
                <a:latin typeface="Open Sans Light"/>
                <a:ea typeface="Open Sans Light"/>
                <a:cs typeface="Open Sans Light"/>
                <a:sym typeface="Open Sans Light"/>
              </a:defRPr>
            </a:lvl9pPr>
          </a:lstStyle>
          <a:p/>
        </p:txBody>
      </p:sp>
      <p:sp>
        <p:nvSpPr>
          <p:cNvPr id="55" name="Google Shape;55;p30"/>
          <p:cNvSpPr txBox="1"/>
          <p:nvPr>
            <p:ph idx="1" type="subTitle"/>
          </p:nvPr>
        </p:nvSpPr>
        <p:spPr>
          <a:xfrm>
            <a:off x="612600" y="2578525"/>
            <a:ext cx="6205800" cy="6471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dk1"/>
              </a:buClr>
              <a:buSzPts val="1500"/>
              <a:buFont typeface="Open Sans SemiBold"/>
              <a:buNone/>
              <a:defRPr sz="1500">
                <a:solidFill>
                  <a:schemeClr val="dk1"/>
                </a:solidFill>
                <a:latin typeface="Open Sans SemiBold"/>
                <a:ea typeface="Open Sans SemiBold"/>
                <a:cs typeface="Open Sans SemiBold"/>
                <a:sym typeface="Open Sans SemiBold"/>
              </a:defRPr>
            </a:lvl1pPr>
            <a:lvl2pPr lvl="1" algn="ctr">
              <a:lnSpc>
                <a:spcPct val="100000"/>
              </a:lnSpc>
              <a:spcBef>
                <a:spcPts val="0"/>
              </a:spcBef>
              <a:spcAft>
                <a:spcPts val="0"/>
              </a:spcAft>
              <a:buClr>
                <a:schemeClr val="dk1"/>
              </a:buClr>
              <a:buSzPts val="1500"/>
              <a:buFont typeface="Open Sans Light"/>
              <a:buNone/>
              <a:defRPr sz="1500">
                <a:solidFill>
                  <a:schemeClr val="dk1"/>
                </a:solidFill>
                <a:latin typeface="Open Sans Light"/>
                <a:ea typeface="Open Sans Light"/>
                <a:cs typeface="Open Sans Light"/>
                <a:sym typeface="Open Sans Light"/>
              </a:defRPr>
            </a:lvl2pPr>
            <a:lvl3pPr lvl="2" algn="ctr">
              <a:lnSpc>
                <a:spcPct val="100000"/>
              </a:lnSpc>
              <a:spcBef>
                <a:spcPts val="0"/>
              </a:spcBef>
              <a:spcAft>
                <a:spcPts val="0"/>
              </a:spcAft>
              <a:buClr>
                <a:schemeClr val="dk1"/>
              </a:buClr>
              <a:buSzPts val="1500"/>
              <a:buFont typeface="Open Sans Light"/>
              <a:buNone/>
              <a:defRPr sz="1500">
                <a:solidFill>
                  <a:schemeClr val="dk1"/>
                </a:solidFill>
                <a:latin typeface="Open Sans Light"/>
                <a:ea typeface="Open Sans Light"/>
                <a:cs typeface="Open Sans Light"/>
                <a:sym typeface="Open Sans Light"/>
              </a:defRPr>
            </a:lvl3pPr>
            <a:lvl4pPr lvl="3" algn="ctr">
              <a:lnSpc>
                <a:spcPct val="100000"/>
              </a:lnSpc>
              <a:spcBef>
                <a:spcPts val="0"/>
              </a:spcBef>
              <a:spcAft>
                <a:spcPts val="0"/>
              </a:spcAft>
              <a:buClr>
                <a:schemeClr val="dk1"/>
              </a:buClr>
              <a:buSzPts val="1500"/>
              <a:buFont typeface="Open Sans Light"/>
              <a:buNone/>
              <a:defRPr sz="1500">
                <a:solidFill>
                  <a:schemeClr val="dk1"/>
                </a:solidFill>
                <a:latin typeface="Open Sans Light"/>
                <a:ea typeface="Open Sans Light"/>
                <a:cs typeface="Open Sans Light"/>
                <a:sym typeface="Open Sans Light"/>
              </a:defRPr>
            </a:lvl4pPr>
            <a:lvl5pPr lvl="4" algn="ctr">
              <a:lnSpc>
                <a:spcPct val="100000"/>
              </a:lnSpc>
              <a:spcBef>
                <a:spcPts val="0"/>
              </a:spcBef>
              <a:spcAft>
                <a:spcPts val="0"/>
              </a:spcAft>
              <a:buClr>
                <a:schemeClr val="dk1"/>
              </a:buClr>
              <a:buSzPts val="1500"/>
              <a:buFont typeface="Open Sans Light"/>
              <a:buNone/>
              <a:defRPr sz="1500">
                <a:solidFill>
                  <a:schemeClr val="dk1"/>
                </a:solidFill>
                <a:latin typeface="Open Sans Light"/>
                <a:ea typeface="Open Sans Light"/>
                <a:cs typeface="Open Sans Light"/>
                <a:sym typeface="Open Sans Light"/>
              </a:defRPr>
            </a:lvl5pPr>
            <a:lvl6pPr lvl="5" algn="ctr">
              <a:lnSpc>
                <a:spcPct val="100000"/>
              </a:lnSpc>
              <a:spcBef>
                <a:spcPts val="0"/>
              </a:spcBef>
              <a:spcAft>
                <a:spcPts val="0"/>
              </a:spcAft>
              <a:buClr>
                <a:schemeClr val="dk1"/>
              </a:buClr>
              <a:buSzPts val="1500"/>
              <a:buFont typeface="Open Sans Light"/>
              <a:buNone/>
              <a:defRPr sz="1500">
                <a:solidFill>
                  <a:schemeClr val="dk1"/>
                </a:solidFill>
                <a:latin typeface="Open Sans Light"/>
                <a:ea typeface="Open Sans Light"/>
                <a:cs typeface="Open Sans Light"/>
                <a:sym typeface="Open Sans Light"/>
              </a:defRPr>
            </a:lvl6pPr>
            <a:lvl7pPr lvl="6" algn="ctr">
              <a:lnSpc>
                <a:spcPct val="100000"/>
              </a:lnSpc>
              <a:spcBef>
                <a:spcPts val="0"/>
              </a:spcBef>
              <a:spcAft>
                <a:spcPts val="0"/>
              </a:spcAft>
              <a:buClr>
                <a:schemeClr val="dk1"/>
              </a:buClr>
              <a:buSzPts val="1500"/>
              <a:buFont typeface="Open Sans Light"/>
              <a:buNone/>
              <a:defRPr sz="1500">
                <a:solidFill>
                  <a:schemeClr val="dk1"/>
                </a:solidFill>
                <a:latin typeface="Open Sans Light"/>
                <a:ea typeface="Open Sans Light"/>
                <a:cs typeface="Open Sans Light"/>
                <a:sym typeface="Open Sans Light"/>
              </a:defRPr>
            </a:lvl7pPr>
            <a:lvl8pPr lvl="7" algn="ctr">
              <a:lnSpc>
                <a:spcPct val="100000"/>
              </a:lnSpc>
              <a:spcBef>
                <a:spcPts val="0"/>
              </a:spcBef>
              <a:spcAft>
                <a:spcPts val="0"/>
              </a:spcAft>
              <a:buClr>
                <a:schemeClr val="dk1"/>
              </a:buClr>
              <a:buSzPts val="1500"/>
              <a:buFont typeface="Open Sans Light"/>
              <a:buNone/>
              <a:defRPr sz="1500">
                <a:solidFill>
                  <a:schemeClr val="dk1"/>
                </a:solidFill>
                <a:latin typeface="Open Sans Light"/>
                <a:ea typeface="Open Sans Light"/>
                <a:cs typeface="Open Sans Light"/>
                <a:sym typeface="Open Sans Light"/>
              </a:defRPr>
            </a:lvl8pPr>
            <a:lvl9pPr lvl="8" algn="ctr">
              <a:lnSpc>
                <a:spcPct val="100000"/>
              </a:lnSpc>
              <a:spcBef>
                <a:spcPts val="0"/>
              </a:spcBef>
              <a:spcAft>
                <a:spcPts val="0"/>
              </a:spcAft>
              <a:buClr>
                <a:schemeClr val="dk1"/>
              </a:buClr>
              <a:buSzPts val="1500"/>
              <a:buFont typeface="Open Sans Light"/>
              <a:buNone/>
              <a:defRPr sz="1500">
                <a:solidFill>
                  <a:schemeClr val="dk1"/>
                </a:solidFill>
                <a:latin typeface="Open Sans Light"/>
                <a:ea typeface="Open Sans Light"/>
                <a:cs typeface="Open Sans Light"/>
                <a:sym typeface="Open Sans Light"/>
              </a:defRPr>
            </a:lvl9pPr>
          </a:lstStyle>
          <a:p/>
        </p:txBody>
      </p:sp>
      <p:sp>
        <p:nvSpPr>
          <p:cNvPr id="56" name="Google Shape;56;p30"/>
          <p:cNvSpPr txBox="1"/>
          <p:nvPr/>
        </p:nvSpPr>
        <p:spPr>
          <a:xfrm>
            <a:off x="2962050" y="4747513"/>
            <a:ext cx="3219900" cy="1764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650"/>
              <a:buFont typeface="Arial"/>
              <a:buNone/>
            </a:pPr>
            <a:r>
              <a:rPr b="0" i="0" lang="en-US" sz="650" u="none" cap="none" strike="noStrike">
                <a:solidFill>
                  <a:schemeClr val="dk1"/>
                </a:solidFill>
                <a:latin typeface="Open Sans SemiBold"/>
                <a:ea typeface="Open Sans SemiBold"/>
                <a:cs typeface="Open Sans SemiBold"/>
                <a:sym typeface="Open Sans SemiBold"/>
              </a:rPr>
              <a:t>RESTRICTED. CONFIDENTIAL. DO NOT SHARE</a:t>
            </a:r>
            <a:endParaRPr b="0" i="0" sz="650" u="none" cap="none" strike="noStrike">
              <a:solidFill>
                <a:schemeClr val="dk1"/>
              </a:solidFill>
              <a:latin typeface="Open Sans SemiBold"/>
              <a:ea typeface="Open Sans SemiBold"/>
              <a:cs typeface="Open Sans SemiBold"/>
              <a:sym typeface="Open Sans SemiBold"/>
            </a:endParaRPr>
          </a:p>
        </p:txBody>
      </p:sp>
      <p:pic>
        <p:nvPicPr>
          <p:cNvPr id="57" name="Google Shape;57;p30"/>
          <p:cNvPicPr preferRelativeResize="0"/>
          <p:nvPr/>
        </p:nvPicPr>
        <p:blipFill rotWithShape="1">
          <a:blip r:embed="rId3">
            <a:alphaModFix/>
          </a:blip>
          <a:srcRect b="0" l="0" r="0" t="0"/>
          <a:stretch/>
        </p:blipFill>
        <p:spPr>
          <a:xfrm>
            <a:off x="612596" y="3997700"/>
            <a:ext cx="1418481" cy="394099"/>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 Simple (Blue)">
  <p:cSld name="TITLE_1_1_1_1_1">
    <p:bg>
      <p:bgPr>
        <a:blipFill>
          <a:blip r:embed="rId2">
            <a:alphaModFix/>
          </a:blip>
          <a:stretch>
            <a:fillRect/>
          </a:stretch>
        </a:blipFill>
      </p:bgPr>
    </p:bg>
    <p:spTree>
      <p:nvGrpSpPr>
        <p:cNvPr id="58" name="Shape 58"/>
        <p:cNvGrpSpPr/>
        <p:nvPr/>
      </p:nvGrpSpPr>
      <p:grpSpPr>
        <a:xfrm>
          <a:off x="0" y="0"/>
          <a:ext cx="0" cy="0"/>
          <a:chOff x="0" y="0"/>
          <a:chExt cx="0" cy="0"/>
        </a:xfrm>
      </p:grpSpPr>
      <p:sp>
        <p:nvSpPr>
          <p:cNvPr id="59" name="Google Shape;59;p31"/>
          <p:cNvSpPr txBox="1"/>
          <p:nvPr>
            <p:ph type="ctrTitle"/>
          </p:nvPr>
        </p:nvSpPr>
        <p:spPr>
          <a:xfrm>
            <a:off x="612600" y="985225"/>
            <a:ext cx="6205800" cy="12399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Clr>
                <a:schemeClr val="lt1"/>
              </a:buClr>
              <a:buSzPts val="4500"/>
              <a:buNone/>
              <a:defRPr sz="4500">
                <a:solidFill>
                  <a:schemeClr val="lt1"/>
                </a:solidFill>
              </a:defRPr>
            </a:lvl1pPr>
            <a:lvl2pPr lvl="1" algn="l">
              <a:lnSpc>
                <a:spcPct val="100000"/>
              </a:lnSpc>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2pPr>
            <a:lvl3pPr lvl="2" algn="l">
              <a:lnSpc>
                <a:spcPct val="100000"/>
              </a:lnSpc>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3pPr>
            <a:lvl4pPr lvl="3" algn="l">
              <a:lnSpc>
                <a:spcPct val="100000"/>
              </a:lnSpc>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4pPr>
            <a:lvl5pPr lvl="4" algn="l">
              <a:lnSpc>
                <a:spcPct val="100000"/>
              </a:lnSpc>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5pPr>
            <a:lvl6pPr lvl="5" algn="l">
              <a:lnSpc>
                <a:spcPct val="100000"/>
              </a:lnSpc>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6pPr>
            <a:lvl7pPr lvl="6" algn="l">
              <a:lnSpc>
                <a:spcPct val="100000"/>
              </a:lnSpc>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7pPr>
            <a:lvl8pPr lvl="7" algn="l">
              <a:lnSpc>
                <a:spcPct val="100000"/>
              </a:lnSpc>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8pPr>
            <a:lvl9pPr lvl="8" algn="l">
              <a:lnSpc>
                <a:spcPct val="100000"/>
              </a:lnSpc>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9pPr>
          </a:lstStyle>
          <a:p/>
        </p:txBody>
      </p:sp>
      <p:sp>
        <p:nvSpPr>
          <p:cNvPr id="60" name="Google Shape;60;p31"/>
          <p:cNvSpPr txBox="1"/>
          <p:nvPr>
            <p:ph idx="1" type="subTitle"/>
          </p:nvPr>
        </p:nvSpPr>
        <p:spPr>
          <a:xfrm>
            <a:off x="612600" y="2578525"/>
            <a:ext cx="6205800" cy="6471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lt1"/>
              </a:buClr>
              <a:buSzPts val="1500"/>
              <a:buFont typeface="Open Sans SemiBold"/>
              <a:buNone/>
              <a:defRPr sz="1500">
                <a:solidFill>
                  <a:schemeClr val="lt1"/>
                </a:solidFill>
                <a:latin typeface="Open Sans SemiBold"/>
                <a:ea typeface="Open Sans SemiBold"/>
                <a:cs typeface="Open Sans SemiBold"/>
                <a:sym typeface="Open Sans SemiBold"/>
              </a:defRPr>
            </a:lvl1pPr>
            <a:lvl2pPr lvl="1" algn="ctr">
              <a:lnSpc>
                <a:spcPct val="100000"/>
              </a:lnSpc>
              <a:spcBef>
                <a:spcPts val="0"/>
              </a:spcBef>
              <a:spcAft>
                <a:spcPts val="0"/>
              </a:spcAft>
              <a:buClr>
                <a:schemeClr val="lt1"/>
              </a:buClr>
              <a:buSzPts val="1500"/>
              <a:buFont typeface="Open Sans Light"/>
              <a:buNone/>
              <a:defRPr sz="1500">
                <a:solidFill>
                  <a:schemeClr val="lt1"/>
                </a:solidFill>
                <a:latin typeface="Open Sans Light"/>
                <a:ea typeface="Open Sans Light"/>
                <a:cs typeface="Open Sans Light"/>
                <a:sym typeface="Open Sans Light"/>
              </a:defRPr>
            </a:lvl2pPr>
            <a:lvl3pPr lvl="2" algn="ctr">
              <a:lnSpc>
                <a:spcPct val="100000"/>
              </a:lnSpc>
              <a:spcBef>
                <a:spcPts val="0"/>
              </a:spcBef>
              <a:spcAft>
                <a:spcPts val="0"/>
              </a:spcAft>
              <a:buClr>
                <a:schemeClr val="lt1"/>
              </a:buClr>
              <a:buSzPts val="1500"/>
              <a:buFont typeface="Open Sans Light"/>
              <a:buNone/>
              <a:defRPr sz="1500">
                <a:solidFill>
                  <a:schemeClr val="lt1"/>
                </a:solidFill>
                <a:latin typeface="Open Sans Light"/>
                <a:ea typeface="Open Sans Light"/>
                <a:cs typeface="Open Sans Light"/>
                <a:sym typeface="Open Sans Light"/>
              </a:defRPr>
            </a:lvl3pPr>
            <a:lvl4pPr lvl="3" algn="ctr">
              <a:lnSpc>
                <a:spcPct val="100000"/>
              </a:lnSpc>
              <a:spcBef>
                <a:spcPts val="0"/>
              </a:spcBef>
              <a:spcAft>
                <a:spcPts val="0"/>
              </a:spcAft>
              <a:buClr>
                <a:schemeClr val="lt1"/>
              </a:buClr>
              <a:buSzPts val="1500"/>
              <a:buFont typeface="Open Sans Light"/>
              <a:buNone/>
              <a:defRPr sz="1500">
                <a:solidFill>
                  <a:schemeClr val="lt1"/>
                </a:solidFill>
                <a:latin typeface="Open Sans Light"/>
                <a:ea typeface="Open Sans Light"/>
                <a:cs typeface="Open Sans Light"/>
                <a:sym typeface="Open Sans Light"/>
              </a:defRPr>
            </a:lvl4pPr>
            <a:lvl5pPr lvl="4" algn="ctr">
              <a:lnSpc>
                <a:spcPct val="100000"/>
              </a:lnSpc>
              <a:spcBef>
                <a:spcPts val="0"/>
              </a:spcBef>
              <a:spcAft>
                <a:spcPts val="0"/>
              </a:spcAft>
              <a:buClr>
                <a:schemeClr val="lt1"/>
              </a:buClr>
              <a:buSzPts val="1500"/>
              <a:buFont typeface="Open Sans Light"/>
              <a:buNone/>
              <a:defRPr sz="1500">
                <a:solidFill>
                  <a:schemeClr val="lt1"/>
                </a:solidFill>
                <a:latin typeface="Open Sans Light"/>
                <a:ea typeface="Open Sans Light"/>
                <a:cs typeface="Open Sans Light"/>
                <a:sym typeface="Open Sans Light"/>
              </a:defRPr>
            </a:lvl5pPr>
            <a:lvl6pPr lvl="5" algn="ctr">
              <a:lnSpc>
                <a:spcPct val="100000"/>
              </a:lnSpc>
              <a:spcBef>
                <a:spcPts val="0"/>
              </a:spcBef>
              <a:spcAft>
                <a:spcPts val="0"/>
              </a:spcAft>
              <a:buClr>
                <a:schemeClr val="lt1"/>
              </a:buClr>
              <a:buSzPts val="1500"/>
              <a:buFont typeface="Open Sans Light"/>
              <a:buNone/>
              <a:defRPr sz="1500">
                <a:solidFill>
                  <a:schemeClr val="lt1"/>
                </a:solidFill>
                <a:latin typeface="Open Sans Light"/>
                <a:ea typeface="Open Sans Light"/>
                <a:cs typeface="Open Sans Light"/>
                <a:sym typeface="Open Sans Light"/>
              </a:defRPr>
            </a:lvl6pPr>
            <a:lvl7pPr lvl="6" algn="ctr">
              <a:lnSpc>
                <a:spcPct val="100000"/>
              </a:lnSpc>
              <a:spcBef>
                <a:spcPts val="0"/>
              </a:spcBef>
              <a:spcAft>
                <a:spcPts val="0"/>
              </a:spcAft>
              <a:buClr>
                <a:schemeClr val="lt1"/>
              </a:buClr>
              <a:buSzPts val="1500"/>
              <a:buFont typeface="Open Sans Light"/>
              <a:buNone/>
              <a:defRPr sz="1500">
                <a:solidFill>
                  <a:schemeClr val="lt1"/>
                </a:solidFill>
                <a:latin typeface="Open Sans Light"/>
                <a:ea typeface="Open Sans Light"/>
                <a:cs typeface="Open Sans Light"/>
                <a:sym typeface="Open Sans Light"/>
              </a:defRPr>
            </a:lvl7pPr>
            <a:lvl8pPr lvl="7" algn="ctr">
              <a:lnSpc>
                <a:spcPct val="100000"/>
              </a:lnSpc>
              <a:spcBef>
                <a:spcPts val="0"/>
              </a:spcBef>
              <a:spcAft>
                <a:spcPts val="0"/>
              </a:spcAft>
              <a:buClr>
                <a:schemeClr val="lt1"/>
              </a:buClr>
              <a:buSzPts val="1500"/>
              <a:buFont typeface="Open Sans Light"/>
              <a:buNone/>
              <a:defRPr sz="1500">
                <a:solidFill>
                  <a:schemeClr val="lt1"/>
                </a:solidFill>
                <a:latin typeface="Open Sans Light"/>
                <a:ea typeface="Open Sans Light"/>
                <a:cs typeface="Open Sans Light"/>
                <a:sym typeface="Open Sans Light"/>
              </a:defRPr>
            </a:lvl8pPr>
            <a:lvl9pPr lvl="8" algn="ctr">
              <a:lnSpc>
                <a:spcPct val="100000"/>
              </a:lnSpc>
              <a:spcBef>
                <a:spcPts val="0"/>
              </a:spcBef>
              <a:spcAft>
                <a:spcPts val="0"/>
              </a:spcAft>
              <a:buClr>
                <a:schemeClr val="lt1"/>
              </a:buClr>
              <a:buSzPts val="1500"/>
              <a:buFont typeface="Open Sans Light"/>
              <a:buNone/>
              <a:defRPr sz="1500">
                <a:solidFill>
                  <a:schemeClr val="lt1"/>
                </a:solidFill>
                <a:latin typeface="Open Sans Light"/>
                <a:ea typeface="Open Sans Light"/>
                <a:cs typeface="Open Sans Light"/>
                <a:sym typeface="Open Sans Light"/>
              </a:defRPr>
            </a:lvl9pPr>
          </a:lstStyle>
          <a:p/>
        </p:txBody>
      </p:sp>
      <p:pic>
        <p:nvPicPr>
          <p:cNvPr id="61" name="Google Shape;61;p31"/>
          <p:cNvPicPr preferRelativeResize="0"/>
          <p:nvPr/>
        </p:nvPicPr>
        <p:blipFill rotWithShape="1">
          <a:blip r:embed="rId3">
            <a:alphaModFix/>
          </a:blip>
          <a:srcRect b="10" l="0" r="0" t="0"/>
          <a:stretch/>
        </p:blipFill>
        <p:spPr>
          <a:xfrm>
            <a:off x="619825" y="4132943"/>
            <a:ext cx="2041075" cy="387350"/>
          </a:xfrm>
          <a:prstGeom prst="rect">
            <a:avLst/>
          </a:prstGeom>
          <a:noFill/>
          <a:ln>
            <a:noFill/>
          </a:ln>
        </p:spPr>
      </p:pic>
      <p:sp>
        <p:nvSpPr>
          <p:cNvPr id="62" name="Google Shape;62;p31"/>
          <p:cNvSpPr txBox="1"/>
          <p:nvPr/>
        </p:nvSpPr>
        <p:spPr>
          <a:xfrm>
            <a:off x="2962050" y="4747513"/>
            <a:ext cx="3219900" cy="1764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650"/>
              <a:buFont typeface="Arial"/>
              <a:buNone/>
            </a:pPr>
            <a:r>
              <a:rPr b="0" i="0" lang="en-US" sz="650" u="none" cap="none" strike="noStrike">
                <a:solidFill>
                  <a:schemeClr val="lt1"/>
                </a:solidFill>
                <a:latin typeface="Open Sans SemiBold"/>
                <a:ea typeface="Open Sans SemiBold"/>
                <a:cs typeface="Open Sans SemiBold"/>
                <a:sym typeface="Open Sans SemiBold"/>
              </a:rPr>
              <a:t>RESTRICTED. CONFIDENTIAL. DO NOT SHARE</a:t>
            </a:r>
            <a:endParaRPr b="0" i="0" sz="650" u="none" cap="none" strike="noStrike">
              <a:solidFill>
                <a:schemeClr val="lt1"/>
              </a:solidFill>
              <a:latin typeface="Open Sans SemiBold"/>
              <a:ea typeface="Open Sans SemiBold"/>
              <a:cs typeface="Open Sans SemiBold"/>
              <a:sym typeface="Open Sans SemiBo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 Simple (Dark)">
  <p:cSld name="TITLE_1_1_1_1_1_1">
    <p:bg>
      <p:bgPr>
        <a:blipFill>
          <a:blip r:embed="rId2">
            <a:alphaModFix/>
          </a:blip>
          <a:stretch>
            <a:fillRect/>
          </a:stretch>
        </a:blipFill>
      </p:bgPr>
    </p:bg>
    <p:spTree>
      <p:nvGrpSpPr>
        <p:cNvPr id="63" name="Shape 63"/>
        <p:cNvGrpSpPr/>
        <p:nvPr/>
      </p:nvGrpSpPr>
      <p:grpSpPr>
        <a:xfrm>
          <a:off x="0" y="0"/>
          <a:ext cx="0" cy="0"/>
          <a:chOff x="0" y="0"/>
          <a:chExt cx="0" cy="0"/>
        </a:xfrm>
      </p:grpSpPr>
      <p:sp>
        <p:nvSpPr>
          <p:cNvPr id="64" name="Google Shape;64;p32"/>
          <p:cNvSpPr txBox="1"/>
          <p:nvPr>
            <p:ph type="ctrTitle"/>
          </p:nvPr>
        </p:nvSpPr>
        <p:spPr>
          <a:xfrm>
            <a:off x="612600" y="985225"/>
            <a:ext cx="6205800" cy="12399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Clr>
                <a:schemeClr val="lt1"/>
              </a:buClr>
              <a:buSzPts val="4500"/>
              <a:buNone/>
              <a:defRPr sz="4500">
                <a:solidFill>
                  <a:schemeClr val="lt1"/>
                </a:solidFill>
              </a:defRPr>
            </a:lvl1pPr>
            <a:lvl2pPr lvl="1" algn="l">
              <a:lnSpc>
                <a:spcPct val="100000"/>
              </a:lnSpc>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2pPr>
            <a:lvl3pPr lvl="2" algn="l">
              <a:lnSpc>
                <a:spcPct val="100000"/>
              </a:lnSpc>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3pPr>
            <a:lvl4pPr lvl="3" algn="l">
              <a:lnSpc>
                <a:spcPct val="100000"/>
              </a:lnSpc>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4pPr>
            <a:lvl5pPr lvl="4" algn="l">
              <a:lnSpc>
                <a:spcPct val="100000"/>
              </a:lnSpc>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5pPr>
            <a:lvl6pPr lvl="5" algn="l">
              <a:lnSpc>
                <a:spcPct val="100000"/>
              </a:lnSpc>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6pPr>
            <a:lvl7pPr lvl="6" algn="l">
              <a:lnSpc>
                <a:spcPct val="100000"/>
              </a:lnSpc>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7pPr>
            <a:lvl8pPr lvl="7" algn="l">
              <a:lnSpc>
                <a:spcPct val="100000"/>
              </a:lnSpc>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8pPr>
            <a:lvl9pPr lvl="8" algn="l">
              <a:lnSpc>
                <a:spcPct val="100000"/>
              </a:lnSpc>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9pPr>
          </a:lstStyle>
          <a:p/>
        </p:txBody>
      </p:sp>
      <p:sp>
        <p:nvSpPr>
          <p:cNvPr id="65" name="Google Shape;65;p32"/>
          <p:cNvSpPr txBox="1"/>
          <p:nvPr>
            <p:ph idx="1" type="subTitle"/>
          </p:nvPr>
        </p:nvSpPr>
        <p:spPr>
          <a:xfrm>
            <a:off x="612600" y="2578525"/>
            <a:ext cx="6205800" cy="6471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lt1"/>
              </a:buClr>
              <a:buSzPts val="1500"/>
              <a:buFont typeface="Open Sans SemiBold"/>
              <a:buNone/>
              <a:defRPr sz="1500">
                <a:solidFill>
                  <a:schemeClr val="lt1"/>
                </a:solidFill>
                <a:latin typeface="Open Sans SemiBold"/>
                <a:ea typeface="Open Sans SemiBold"/>
                <a:cs typeface="Open Sans SemiBold"/>
                <a:sym typeface="Open Sans SemiBold"/>
              </a:defRPr>
            </a:lvl1pPr>
            <a:lvl2pPr lvl="1" algn="ctr">
              <a:lnSpc>
                <a:spcPct val="100000"/>
              </a:lnSpc>
              <a:spcBef>
                <a:spcPts val="0"/>
              </a:spcBef>
              <a:spcAft>
                <a:spcPts val="0"/>
              </a:spcAft>
              <a:buClr>
                <a:schemeClr val="lt1"/>
              </a:buClr>
              <a:buSzPts val="1500"/>
              <a:buFont typeface="Open Sans Light"/>
              <a:buNone/>
              <a:defRPr sz="1500">
                <a:solidFill>
                  <a:schemeClr val="lt1"/>
                </a:solidFill>
                <a:latin typeface="Open Sans Light"/>
                <a:ea typeface="Open Sans Light"/>
                <a:cs typeface="Open Sans Light"/>
                <a:sym typeface="Open Sans Light"/>
              </a:defRPr>
            </a:lvl2pPr>
            <a:lvl3pPr lvl="2" algn="ctr">
              <a:lnSpc>
                <a:spcPct val="100000"/>
              </a:lnSpc>
              <a:spcBef>
                <a:spcPts val="0"/>
              </a:spcBef>
              <a:spcAft>
                <a:spcPts val="0"/>
              </a:spcAft>
              <a:buClr>
                <a:schemeClr val="lt1"/>
              </a:buClr>
              <a:buSzPts val="1500"/>
              <a:buFont typeface="Open Sans Light"/>
              <a:buNone/>
              <a:defRPr sz="1500">
                <a:solidFill>
                  <a:schemeClr val="lt1"/>
                </a:solidFill>
                <a:latin typeface="Open Sans Light"/>
                <a:ea typeface="Open Sans Light"/>
                <a:cs typeface="Open Sans Light"/>
                <a:sym typeface="Open Sans Light"/>
              </a:defRPr>
            </a:lvl3pPr>
            <a:lvl4pPr lvl="3" algn="ctr">
              <a:lnSpc>
                <a:spcPct val="100000"/>
              </a:lnSpc>
              <a:spcBef>
                <a:spcPts val="0"/>
              </a:spcBef>
              <a:spcAft>
                <a:spcPts val="0"/>
              </a:spcAft>
              <a:buClr>
                <a:schemeClr val="lt1"/>
              </a:buClr>
              <a:buSzPts val="1500"/>
              <a:buFont typeface="Open Sans Light"/>
              <a:buNone/>
              <a:defRPr sz="1500">
                <a:solidFill>
                  <a:schemeClr val="lt1"/>
                </a:solidFill>
                <a:latin typeface="Open Sans Light"/>
                <a:ea typeface="Open Sans Light"/>
                <a:cs typeface="Open Sans Light"/>
                <a:sym typeface="Open Sans Light"/>
              </a:defRPr>
            </a:lvl4pPr>
            <a:lvl5pPr lvl="4" algn="ctr">
              <a:lnSpc>
                <a:spcPct val="100000"/>
              </a:lnSpc>
              <a:spcBef>
                <a:spcPts val="0"/>
              </a:spcBef>
              <a:spcAft>
                <a:spcPts val="0"/>
              </a:spcAft>
              <a:buClr>
                <a:schemeClr val="lt1"/>
              </a:buClr>
              <a:buSzPts val="1500"/>
              <a:buFont typeface="Open Sans Light"/>
              <a:buNone/>
              <a:defRPr sz="1500">
                <a:solidFill>
                  <a:schemeClr val="lt1"/>
                </a:solidFill>
                <a:latin typeface="Open Sans Light"/>
                <a:ea typeface="Open Sans Light"/>
                <a:cs typeface="Open Sans Light"/>
                <a:sym typeface="Open Sans Light"/>
              </a:defRPr>
            </a:lvl5pPr>
            <a:lvl6pPr lvl="5" algn="ctr">
              <a:lnSpc>
                <a:spcPct val="100000"/>
              </a:lnSpc>
              <a:spcBef>
                <a:spcPts val="0"/>
              </a:spcBef>
              <a:spcAft>
                <a:spcPts val="0"/>
              </a:spcAft>
              <a:buClr>
                <a:schemeClr val="lt1"/>
              </a:buClr>
              <a:buSzPts val="1500"/>
              <a:buFont typeface="Open Sans Light"/>
              <a:buNone/>
              <a:defRPr sz="1500">
                <a:solidFill>
                  <a:schemeClr val="lt1"/>
                </a:solidFill>
                <a:latin typeface="Open Sans Light"/>
                <a:ea typeface="Open Sans Light"/>
                <a:cs typeface="Open Sans Light"/>
                <a:sym typeface="Open Sans Light"/>
              </a:defRPr>
            </a:lvl6pPr>
            <a:lvl7pPr lvl="6" algn="ctr">
              <a:lnSpc>
                <a:spcPct val="100000"/>
              </a:lnSpc>
              <a:spcBef>
                <a:spcPts val="0"/>
              </a:spcBef>
              <a:spcAft>
                <a:spcPts val="0"/>
              </a:spcAft>
              <a:buClr>
                <a:schemeClr val="lt1"/>
              </a:buClr>
              <a:buSzPts val="1500"/>
              <a:buFont typeface="Open Sans Light"/>
              <a:buNone/>
              <a:defRPr sz="1500">
                <a:solidFill>
                  <a:schemeClr val="lt1"/>
                </a:solidFill>
                <a:latin typeface="Open Sans Light"/>
                <a:ea typeface="Open Sans Light"/>
                <a:cs typeface="Open Sans Light"/>
                <a:sym typeface="Open Sans Light"/>
              </a:defRPr>
            </a:lvl7pPr>
            <a:lvl8pPr lvl="7" algn="ctr">
              <a:lnSpc>
                <a:spcPct val="100000"/>
              </a:lnSpc>
              <a:spcBef>
                <a:spcPts val="0"/>
              </a:spcBef>
              <a:spcAft>
                <a:spcPts val="0"/>
              </a:spcAft>
              <a:buClr>
                <a:schemeClr val="lt1"/>
              </a:buClr>
              <a:buSzPts val="1500"/>
              <a:buFont typeface="Open Sans Light"/>
              <a:buNone/>
              <a:defRPr sz="1500">
                <a:solidFill>
                  <a:schemeClr val="lt1"/>
                </a:solidFill>
                <a:latin typeface="Open Sans Light"/>
                <a:ea typeface="Open Sans Light"/>
                <a:cs typeface="Open Sans Light"/>
                <a:sym typeface="Open Sans Light"/>
              </a:defRPr>
            </a:lvl8pPr>
            <a:lvl9pPr lvl="8" algn="ctr">
              <a:lnSpc>
                <a:spcPct val="100000"/>
              </a:lnSpc>
              <a:spcBef>
                <a:spcPts val="0"/>
              </a:spcBef>
              <a:spcAft>
                <a:spcPts val="0"/>
              </a:spcAft>
              <a:buClr>
                <a:schemeClr val="lt1"/>
              </a:buClr>
              <a:buSzPts val="1500"/>
              <a:buFont typeface="Open Sans Light"/>
              <a:buNone/>
              <a:defRPr sz="1500">
                <a:solidFill>
                  <a:schemeClr val="lt1"/>
                </a:solidFill>
                <a:latin typeface="Open Sans Light"/>
                <a:ea typeface="Open Sans Light"/>
                <a:cs typeface="Open Sans Light"/>
                <a:sym typeface="Open Sans Light"/>
              </a:defRPr>
            </a:lvl9pPr>
          </a:lstStyle>
          <a:p/>
        </p:txBody>
      </p:sp>
      <p:sp>
        <p:nvSpPr>
          <p:cNvPr id="66" name="Google Shape;66;p32"/>
          <p:cNvSpPr txBox="1"/>
          <p:nvPr/>
        </p:nvSpPr>
        <p:spPr>
          <a:xfrm>
            <a:off x="2962050" y="4747513"/>
            <a:ext cx="3219900" cy="1764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650"/>
              <a:buFont typeface="Arial"/>
              <a:buNone/>
            </a:pPr>
            <a:r>
              <a:rPr b="0" i="0" lang="en-US" sz="650" u="none" cap="none" strike="noStrike">
                <a:solidFill>
                  <a:schemeClr val="lt1"/>
                </a:solidFill>
                <a:latin typeface="Open Sans SemiBold"/>
                <a:ea typeface="Open Sans SemiBold"/>
                <a:cs typeface="Open Sans SemiBold"/>
                <a:sym typeface="Open Sans SemiBold"/>
              </a:rPr>
              <a:t>RESTRICTED. CONFIDENTIAL. DO NOT SHARE</a:t>
            </a:r>
            <a:endParaRPr b="0" i="0" sz="650" u="none" cap="none" strike="noStrike">
              <a:solidFill>
                <a:schemeClr val="lt1"/>
              </a:solidFill>
              <a:latin typeface="Open Sans SemiBold"/>
              <a:ea typeface="Open Sans SemiBold"/>
              <a:cs typeface="Open Sans SemiBold"/>
              <a:sym typeface="Open Sans SemiBold"/>
            </a:endParaRPr>
          </a:p>
        </p:txBody>
      </p:sp>
      <p:pic>
        <p:nvPicPr>
          <p:cNvPr id="67" name="Google Shape;67;p32"/>
          <p:cNvPicPr preferRelativeResize="0"/>
          <p:nvPr/>
        </p:nvPicPr>
        <p:blipFill rotWithShape="1">
          <a:blip r:embed="rId3">
            <a:alphaModFix/>
          </a:blip>
          <a:srcRect b="0" l="0" r="0" t="0"/>
          <a:stretch/>
        </p:blipFill>
        <p:spPr>
          <a:xfrm>
            <a:off x="515075" y="4079125"/>
            <a:ext cx="1960627" cy="544751"/>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d - Simple (Blue)">
  <p:cSld name="TITLE_1_1_1_1_1_1_1_1">
    <p:bg>
      <p:bgPr>
        <a:blipFill>
          <a:blip r:embed="rId2">
            <a:alphaModFix/>
          </a:blip>
          <a:stretch>
            <a:fillRect/>
          </a:stretch>
        </a:blipFill>
      </p:bgPr>
    </p:bg>
    <p:spTree>
      <p:nvGrpSpPr>
        <p:cNvPr id="68" name="Shape 68"/>
        <p:cNvGrpSpPr/>
        <p:nvPr/>
      </p:nvGrpSpPr>
      <p:grpSpPr>
        <a:xfrm>
          <a:off x="0" y="0"/>
          <a:ext cx="0" cy="0"/>
          <a:chOff x="0" y="0"/>
          <a:chExt cx="0" cy="0"/>
        </a:xfrm>
      </p:grpSpPr>
      <p:sp>
        <p:nvSpPr>
          <p:cNvPr id="69" name="Google Shape;69;p33"/>
          <p:cNvSpPr txBox="1"/>
          <p:nvPr>
            <p:ph type="ctrTitle"/>
          </p:nvPr>
        </p:nvSpPr>
        <p:spPr>
          <a:xfrm>
            <a:off x="612600" y="985225"/>
            <a:ext cx="6205800" cy="12399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Clr>
                <a:schemeClr val="lt1"/>
              </a:buClr>
              <a:buSzPts val="5500"/>
              <a:buNone/>
              <a:defRPr sz="5500">
                <a:solidFill>
                  <a:schemeClr val="lt1"/>
                </a:solidFill>
              </a:defRPr>
            </a:lvl1pPr>
            <a:lvl2pPr lvl="1" algn="l">
              <a:lnSpc>
                <a:spcPct val="100000"/>
              </a:lnSpc>
              <a:spcBef>
                <a:spcPts val="0"/>
              </a:spcBef>
              <a:spcAft>
                <a:spcPts val="0"/>
              </a:spcAft>
              <a:buClr>
                <a:schemeClr val="lt1"/>
              </a:buClr>
              <a:buSzPts val="5500"/>
              <a:buFont typeface="Open Sans Light"/>
              <a:buNone/>
              <a:defRPr sz="5500">
                <a:solidFill>
                  <a:schemeClr val="lt1"/>
                </a:solidFill>
                <a:latin typeface="Open Sans Light"/>
                <a:ea typeface="Open Sans Light"/>
                <a:cs typeface="Open Sans Light"/>
                <a:sym typeface="Open Sans Light"/>
              </a:defRPr>
            </a:lvl2pPr>
            <a:lvl3pPr lvl="2" algn="l">
              <a:lnSpc>
                <a:spcPct val="100000"/>
              </a:lnSpc>
              <a:spcBef>
                <a:spcPts val="0"/>
              </a:spcBef>
              <a:spcAft>
                <a:spcPts val="0"/>
              </a:spcAft>
              <a:buClr>
                <a:schemeClr val="lt1"/>
              </a:buClr>
              <a:buSzPts val="5500"/>
              <a:buFont typeface="Open Sans Light"/>
              <a:buNone/>
              <a:defRPr sz="5500">
                <a:solidFill>
                  <a:schemeClr val="lt1"/>
                </a:solidFill>
                <a:latin typeface="Open Sans Light"/>
                <a:ea typeface="Open Sans Light"/>
                <a:cs typeface="Open Sans Light"/>
                <a:sym typeface="Open Sans Light"/>
              </a:defRPr>
            </a:lvl3pPr>
            <a:lvl4pPr lvl="3" algn="l">
              <a:lnSpc>
                <a:spcPct val="100000"/>
              </a:lnSpc>
              <a:spcBef>
                <a:spcPts val="0"/>
              </a:spcBef>
              <a:spcAft>
                <a:spcPts val="0"/>
              </a:spcAft>
              <a:buClr>
                <a:schemeClr val="lt1"/>
              </a:buClr>
              <a:buSzPts val="5500"/>
              <a:buFont typeface="Open Sans Light"/>
              <a:buNone/>
              <a:defRPr sz="5500">
                <a:solidFill>
                  <a:schemeClr val="lt1"/>
                </a:solidFill>
                <a:latin typeface="Open Sans Light"/>
                <a:ea typeface="Open Sans Light"/>
                <a:cs typeface="Open Sans Light"/>
                <a:sym typeface="Open Sans Light"/>
              </a:defRPr>
            </a:lvl4pPr>
            <a:lvl5pPr lvl="4" algn="l">
              <a:lnSpc>
                <a:spcPct val="100000"/>
              </a:lnSpc>
              <a:spcBef>
                <a:spcPts val="0"/>
              </a:spcBef>
              <a:spcAft>
                <a:spcPts val="0"/>
              </a:spcAft>
              <a:buClr>
                <a:schemeClr val="lt1"/>
              </a:buClr>
              <a:buSzPts val="5500"/>
              <a:buFont typeface="Open Sans Light"/>
              <a:buNone/>
              <a:defRPr sz="5500">
                <a:solidFill>
                  <a:schemeClr val="lt1"/>
                </a:solidFill>
                <a:latin typeface="Open Sans Light"/>
                <a:ea typeface="Open Sans Light"/>
                <a:cs typeface="Open Sans Light"/>
                <a:sym typeface="Open Sans Light"/>
              </a:defRPr>
            </a:lvl5pPr>
            <a:lvl6pPr lvl="5" algn="l">
              <a:lnSpc>
                <a:spcPct val="100000"/>
              </a:lnSpc>
              <a:spcBef>
                <a:spcPts val="0"/>
              </a:spcBef>
              <a:spcAft>
                <a:spcPts val="0"/>
              </a:spcAft>
              <a:buClr>
                <a:schemeClr val="lt1"/>
              </a:buClr>
              <a:buSzPts val="5500"/>
              <a:buFont typeface="Open Sans Light"/>
              <a:buNone/>
              <a:defRPr sz="5500">
                <a:solidFill>
                  <a:schemeClr val="lt1"/>
                </a:solidFill>
                <a:latin typeface="Open Sans Light"/>
                <a:ea typeface="Open Sans Light"/>
                <a:cs typeface="Open Sans Light"/>
                <a:sym typeface="Open Sans Light"/>
              </a:defRPr>
            </a:lvl6pPr>
            <a:lvl7pPr lvl="6" algn="l">
              <a:lnSpc>
                <a:spcPct val="100000"/>
              </a:lnSpc>
              <a:spcBef>
                <a:spcPts val="0"/>
              </a:spcBef>
              <a:spcAft>
                <a:spcPts val="0"/>
              </a:spcAft>
              <a:buClr>
                <a:schemeClr val="lt1"/>
              </a:buClr>
              <a:buSzPts val="5500"/>
              <a:buFont typeface="Open Sans Light"/>
              <a:buNone/>
              <a:defRPr sz="5500">
                <a:solidFill>
                  <a:schemeClr val="lt1"/>
                </a:solidFill>
                <a:latin typeface="Open Sans Light"/>
                <a:ea typeface="Open Sans Light"/>
                <a:cs typeface="Open Sans Light"/>
                <a:sym typeface="Open Sans Light"/>
              </a:defRPr>
            </a:lvl7pPr>
            <a:lvl8pPr lvl="7" algn="l">
              <a:lnSpc>
                <a:spcPct val="100000"/>
              </a:lnSpc>
              <a:spcBef>
                <a:spcPts val="0"/>
              </a:spcBef>
              <a:spcAft>
                <a:spcPts val="0"/>
              </a:spcAft>
              <a:buClr>
                <a:schemeClr val="lt1"/>
              </a:buClr>
              <a:buSzPts val="5500"/>
              <a:buFont typeface="Open Sans Light"/>
              <a:buNone/>
              <a:defRPr sz="5500">
                <a:solidFill>
                  <a:schemeClr val="lt1"/>
                </a:solidFill>
                <a:latin typeface="Open Sans Light"/>
                <a:ea typeface="Open Sans Light"/>
                <a:cs typeface="Open Sans Light"/>
                <a:sym typeface="Open Sans Light"/>
              </a:defRPr>
            </a:lvl8pPr>
            <a:lvl9pPr lvl="8" algn="l">
              <a:lnSpc>
                <a:spcPct val="100000"/>
              </a:lnSpc>
              <a:spcBef>
                <a:spcPts val="0"/>
              </a:spcBef>
              <a:spcAft>
                <a:spcPts val="0"/>
              </a:spcAft>
              <a:buClr>
                <a:schemeClr val="lt1"/>
              </a:buClr>
              <a:buSzPts val="5500"/>
              <a:buFont typeface="Open Sans Light"/>
              <a:buNone/>
              <a:defRPr sz="5500">
                <a:solidFill>
                  <a:schemeClr val="lt1"/>
                </a:solidFill>
                <a:latin typeface="Open Sans Light"/>
                <a:ea typeface="Open Sans Light"/>
                <a:cs typeface="Open Sans Light"/>
                <a:sym typeface="Open Sans Light"/>
              </a:defRPr>
            </a:lvl9pPr>
          </a:lstStyle>
          <a:p/>
        </p:txBody>
      </p:sp>
      <p:sp>
        <p:nvSpPr>
          <p:cNvPr id="70" name="Google Shape;70;p33"/>
          <p:cNvSpPr txBox="1"/>
          <p:nvPr/>
        </p:nvSpPr>
        <p:spPr>
          <a:xfrm>
            <a:off x="2962050" y="4747513"/>
            <a:ext cx="3219900" cy="1764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650"/>
              <a:buFont typeface="Arial"/>
              <a:buNone/>
            </a:pPr>
            <a:r>
              <a:rPr b="0" i="0" lang="en-US" sz="650" u="none" cap="none" strike="noStrike">
                <a:solidFill>
                  <a:schemeClr val="lt1"/>
                </a:solidFill>
                <a:latin typeface="Open Sans SemiBold"/>
                <a:ea typeface="Open Sans SemiBold"/>
                <a:cs typeface="Open Sans SemiBold"/>
                <a:sym typeface="Open Sans SemiBold"/>
              </a:rPr>
              <a:t>RESTRICTED. CONFIDENTIAL. DO NOT SHARE</a:t>
            </a:r>
            <a:endParaRPr b="0" i="0" sz="650" u="none" cap="none" strike="noStrike">
              <a:solidFill>
                <a:schemeClr val="lt1"/>
              </a:solidFill>
              <a:latin typeface="Open Sans SemiBold"/>
              <a:ea typeface="Open Sans SemiBold"/>
              <a:cs typeface="Open Sans SemiBold"/>
              <a:sym typeface="Open Sans SemiBold"/>
            </a:endParaRPr>
          </a:p>
        </p:txBody>
      </p:sp>
      <p:pic>
        <p:nvPicPr>
          <p:cNvPr id="71" name="Google Shape;71;p33"/>
          <p:cNvPicPr preferRelativeResize="0"/>
          <p:nvPr/>
        </p:nvPicPr>
        <p:blipFill rotWithShape="1">
          <a:blip r:embed="rId3">
            <a:alphaModFix/>
          </a:blip>
          <a:srcRect b="0" l="0" r="0" t="0"/>
          <a:stretch/>
        </p:blipFill>
        <p:spPr>
          <a:xfrm>
            <a:off x="410725" y="4075450"/>
            <a:ext cx="1837327" cy="51050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Columns (Multi)">
  <p:cSld name="TITLE_ONLY_1_1_1_1_1_1_1_1_1">
    <p:spTree>
      <p:nvGrpSpPr>
        <p:cNvPr id="72" name="Shape 72"/>
        <p:cNvGrpSpPr/>
        <p:nvPr/>
      </p:nvGrpSpPr>
      <p:grpSpPr>
        <a:xfrm>
          <a:off x="0" y="0"/>
          <a:ext cx="0" cy="0"/>
          <a:chOff x="0" y="0"/>
          <a:chExt cx="0" cy="0"/>
        </a:xfrm>
      </p:grpSpPr>
      <p:sp>
        <p:nvSpPr>
          <p:cNvPr id="73" name="Google Shape;73;p34"/>
          <p:cNvSpPr txBox="1"/>
          <p:nvPr>
            <p:ph type="title"/>
          </p:nvPr>
        </p:nvSpPr>
        <p:spPr>
          <a:xfrm>
            <a:off x="612600" y="546138"/>
            <a:ext cx="7918800" cy="4290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74" name="Google Shape;74;p34"/>
          <p:cNvSpPr txBox="1"/>
          <p:nvPr/>
        </p:nvSpPr>
        <p:spPr>
          <a:xfrm>
            <a:off x="5650530" y="4747513"/>
            <a:ext cx="3219900" cy="1764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650"/>
              <a:buFont typeface="Arial"/>
              <a:buNone/>
            </a:pPr>
            <a:r>
              <a:rPr b="0" i="0" lang="en-US" sz="650" u="none" cap="none" strike="noStrike">
                <a:solidFill>
                  <a:schemeClr val="dk1"/>
                </a:solidFill>
                <a:latin typeface="Open Sans SemiBold"/>
                <a:ea typeface="Open Sans SemiBold"/>
                <a:cs typeface="Open Sans SemiBold"/>
                <a:sym typeface="Open Sans SemiBold"/>
              </a:rPr>
              <a:t>RESTRICTED. CONFIDENTIAL. DO NOT SHARE</a:t>
            </a:r>
            <a:endParaRPr b="0" i="0" sz="650" u="none" cap="none" strike="noStrike">
              <a:solidFill>
                <a:schemeClr val="dk1"/>
              </a:solidFill>
              <a:latin typeface="Open Sans SemiBold"/>
              <a:ea typeface="Open Sans SemiBold"/>
              <a:cs typeface="Open Sans SemiBold"/>
              <a:sym typeface="Open Sans SemiBold"/>
            </a:endParaRPr>
          </a:p>
        </p:txBody>
      </p:sp>
      <p:sp>
        <p:nvSpPr>
          <p:cNvPr id="75" name="Google Shape;75;p34"/>
          <p:cNvSpPr txBox="1"/>
          <p:nvPr>
            <p:ph idx="1" type="subTitle"/>
          </p:nvPr>
        </p:nvSpPr>
        <p:spPr>
          <a:xfrm>
            <a:off x="977250" y="1888100"/>
            <a:ext cx="1724400" cy="429000"/>
          </a:xfrm>
          <a:prstGeom prst="rect">
            <a:avLst/>
          </a:prstGeom>
          <a:noFill/>
          <a:ln>
            <a:noFill/>
          </a:ln>
        </p:spPr>
        <p:txBody>
          <a:bodyPr anchorCtr="0" anchor="t" bIns="0" lIns="0" spcFirstLastPara="1" rIns="0" wrap="square" tIns="0">
            <a:noAutofit/>
          </a:bodyPr>
          <a:lstStyle>
            <a:lvl1pPr lvl="0" algn="l">
              <a:lnSpc>
                <a:spcPct val="115000"/>
              </a:lnSpc>
              <a:spcBef>
                <a:spcPts val="0"/>
              </a:spcBef>
              <a:spcAft>
                <a:spcPts val="0"/>
              </a:spcAft>
              <a:buClr>
                <a:schemeClr val="dk1"/>
              </a:buClr>
              <a:buSzPts val="1100"/>
              <a:buNone/>
              <a:defRPr b="1" sz="1100">
                <a:solidFill>
                  <a:schemeClr val="dk1"/>
                </a:solidFill>
              </a:defRPr>
            </a:lvl1pPr>
            <a:lvl2pPr lvl="1" algn="l">
              <a:lnSpc>
                <a:spcPct val="115000"/>
              </a:lnSpc>
              <a:spcBef>
                <a:spcPts val="0"/>
              </a:spcBef>
              <a:spcAft>
                <a:spcPts val="0"/>
              </a:spcAft>
              <a:buClr>
                <a:schemeClr val="dk1"/>
              </a:buClr>
              <a:buSzPts val="1400"/>
              <a:buNone/>
              <a:defRPr>
                <a:solidFill>
                  <a:schemeClr val="dk1"/>
                </a:solidFill>
              </a:defRPr>
            </a:lvl2pPr>
            <a:lvl3pPr lvl="2" algn="l">
              <a:lnSpc>
                <a:spcPct val="115000"/>
              </a:lnSpc>
              <a:spcBef>
                <a:spcPts val="0"/>
              </a:spcBef>
              <a:spcAft>
                <a:spcPts val="0"/>
              </a:spcAft>
              <a:buClr>
                <a:schemeClr val="dk1"/>
              </a:buClr>
              <a:buSzPts val="1400"/>
              <a:buNone/>
              <a:defRPr>
                <a:solidFill>
                  <a:schemeClr val="dk1"/>
                </a:solidFill>
              </a:defRPr>
            </a:lvl3pPr>
            <a:lvl4pPr lvl="3" algn="l">
              <a:lnSpc>
                <a:spcPct val="115000"/>
              </a:lnSpc>
              <a:spcBef>
                <a:spcPts val="0"/>
              </a:spcBef>
              <a:spcAft>
                <a:spcPts val="0"/>
              </a:spcAft>
              <a:buClr>
                <a:schemeClr val="dk1"/>
              </a:buClr>
              <a:buSzPts val="1400"/>
              <a:buNone/>
              <a:defRPr>
                <a:solidFill>
                  <a:schemeClr val="dk1"/>
                </a:solidFill>
              </a:defRPr>
            </a:lvl4pPr>
            <a:lvl5pPr lvl="4" algn="l">
              <a:lnSpc>
                <a:spcPct val="115000"/>
              </a:lnSpc>
              <a:spcBef>
                <a:spcPts val="0"/>
              </a:spcBef>
              <a:spcAft>
                <a:spcPts val="0"/>
              </a:spcAft>
              <a:buClr>
                <a:schemeClr val="dk1"/>
              </a:buClr>
              <a:buSzPts val="1400"/>
              <a:buNone/>
              <a:defRPr>
                <a:solidFill>
                  <a:schemeClr val="dk1"/>
                </a:solidFill>
              </a:defRPr>
            </a:lvl5pPr>
            <a:lvl6pPr lvl="5" algn="l">
              <a:lnSpc>
                <a:spcPct val="115000"/>
              </a:lnSpc>
              <a:spcBef>
                <a:spcPts val="0"/>
              </a:spcBef>
              <a:spcAft>
                <a:spcPts val="0"/>
              </a:spcAft>
              <a:buClr>
                <a:schemeClr val="dk1"/>
              </a:buClr>
              <a:buSzPts val="1400"/>
              <a:buNone/>
              <a:defRPr>
                <a:solidFill>
                  <a:schemeClr val="dk1"/>
                </a:solidFill>
              </a:defRPr>
            </a:lvl6pPr>
            <a:lvl7pPr lvl="6" algn="l">
              <a:lnSpc>
                <a:spcPct val="115000"/>
              </a:lnSpc>
              <a:spcBef>
                <a:spcPts val="0"/>
              </a:spcBef>
              <a:spcAft>
                <a:spcPts val="0"/>
              </a:spcAft>
              <a:buClr>
                <a:schemeClr val="dk1"/>
              </a:buClr>
              <a:buSzPts val="1400"/>
              <a:buNone/>
              <a:defRPr>
                <a:solidFill>
                  <a:schemeClr val="dk1"/>
                </a:solidFill>
              </a:defRPr>
            </a:lvl7pPr>
            <a:lvl8pPr lvl="7" algn="l">
              <a:lnSpc>
                <a:spcPct val="115000"/>
              </a:lnSpc>
              <a:spcBef>
                <a:spcPts val="0"/>
              </a:spcBef>
              <a:spcAft>
                <a:spcPts val="0"/>
              </a:spcAft>
              <a:buClr>
                <a:schemeClr val="dk1"/>
              </a:buClr>
              <a:buSzPts val="1400"/>
              <a:buNone/>
              <a:defRPr>
                <a:solidFill>
                  <a:schemeClr val="dk1"/>
                </a:solidFill>
              </a:defRPr>
            </a:lvl8pPr>
            <a:lvl9pPr lvl="8" algn="l">
              <a:lnSpc>
                <a:spcPct val="115000"/>
              </a:lnSpc>
              <a:spcBef>
                <a:spcPts val="0"/>
              </a:spcBef>
              <a:spcAft>
                <a:spcPts val="0"/>
              </a:spcAft>
              <a:buClr>
                <a:schemeClr val="dk1"/>
              </a:buClr>
              <a:buSzPts val="1400"/>
              <a:buNone/>
              <a:defRPr>
                <a:solidFill>
                  <a:schemeClr val="dk1"/>
                </a:solidFill>
              </a:defRPr>
            </a:lvl9pPr>
          </a:lstStyle>
          <a:p/>
        </p:txBody>
      </p:sp>
      <p:sp>
        <p:nvSpPr>
          <p:cNvPr id="76" name="Google Shape;76;p34"/>
          <p:cNvSpPr txBox="1"/>
          <p:nvPr>
            <p:ph idx="2" type="subTitle"/>
          </p:nvPr>
        </p:nvSpPr>
        <p:spPr>
          <a:xfrm>
            <a:off x="977250" y="2457650"/>
            <a:ext cx="1724400" cy="1583700"/>
          </a:xfrm>
          <a:prstGeom prst="rect">
            <a:avLst/>
          </a:prstGeom>
          <a:noFill/>
          <a:ln>
            <a:noFill/>
          </a:ln>
        </p:spPr>
        <p:txBody>
          <a:bodyPr anchorCtr="0" anchor="t" bIns="0" lIns="0" spcFirstLastPara="1" rIns="0" wrap="square" tIns="0">
            <a:noAutofit/>
          </a:bodyPr>
          <a:lstStyle>
            <a:lvl1pPr lvl="0" algn="l">
              <a:lnSpc>
                <a:spcPct val="115000"/>
              </a:lnSpc>
              <a:spcBef>
                <a:spcPts val="0"/>
              </a:spcBef>
              <a:spcAft>
                <a:spcPts val="0"/>
              </a:spcAft>
              <a:buClr>
                <a:schemeClr val="dk1"/>
              </a:buClr>
              <a:buSzPts val="900"/>
              <a:buNone/>
              <a:defRPr sz="900">
                <a:solidFill>
                  <a:schemeClr val="dk1"/>
                </a:solidFill>
              </a:defRPr>
            </a:lvl1pPr>
            <a:lvl2pPr lvl="1" algn="l">
              <a:lnSpc>
                <a:spcPct val="115000"/>
              </a:lnSpc>
              <a:spcBef>
                <a:spcPts val="0"/>
              </a:spcBef>
              <a:spcAft>
                <a:spcPts val="0"/>
              </a:spcAft>
              <a:buClr>
                <a:schemeClr val="dk1"/>
              </a:buClr>
              <a:buSzPts val="1100"/>
              <a:buNone/>
              <a:defRPr sz="1100">
                <a:solidFill>
                  <a:schemeClr val="dk1"/>
                </a:solidFill>
              </a:defRPr>
            </a:lvl2pPr>
            <a:lvl3pPr lvl="2" algn="l">
              <a:lnSpc>
                <a:spcPct val="115000"/>
              </a:lnSpc>
              <a:spcBef>
                <a:spcPts val="0"/>
              </a:spcBef>
              <a:spcAft>
                <a:spcPts val="0"/>
              </a:spcAft>
              <a:buClr>
                <a:schemeClr val="dk1"/>
              </a:buClr>
              <a:buSzPts val="1100"/>
              <a:buNone/>
              <a:defRPr sz="1100">
                <a:solidFill>
                  <a:schemeClr val="dk1"/>
                </a:solidFill>
              </a:defRPr>
            </a:lvl3pPr>
            <a:lvl4pPr lvl="3" algn="l">
              <a:lnSpc>
                <a:spcPct val="115000"/>
              </a:lnSpc>
              <a:spcBef>
                <a:spcPts val="0"/>
              </a:spcBef>
              <a:spcAft>
                <a:spcPts val="0"/>
              </a:spcAft>
              <a:buClr>
                <a:schemeClr val="dk1"/>
              </a:buClr>
              <a:buSzPts val="1100"/>
              <a:buNone/>
              <a:defRPr sz="1100">
                <a:solidFill>
                  <a:schemeClr val="dk1"/>
                </a:solidFill>
              </a:defRPr>
            </a:lvl4pPr>
            <a:lvl5pPr lvl="4" algn="l">
              <a:lnSpc>
                <a:spcPct val="115000"/>
              </a:lnSpc>
              <a:spcBef>
                <a:spcPts val="0"/>
              </a:spcBef>
              <a:spcAft>
                <a:spcPts val="0"/>
              </a:spcAft>
              <a:buClr>
                <a:schemeClr val="dk1"/>
              </a:buClr>
              <a:buSzPts val="1100"/>
              <a:buNone/>
              <a:defRPr sz="1100">
                <a:solidFill>
                  <a:schemeClr val="dk1"/>
                </a:solidFill>
              </a:defRPr>
            </a:lvl5pPr>
            <a:lvl6pPr lvl="5" algn="l">
              <a:lnSpc>
                <a:spcPct val="115000"/>
              </a:lnSpc>
              <a:spcBef>
                <a:spcPts val="0"/>
              </a:spcBef>
              <a:spcAft>
                <a:spcPts val="0"/>
              </a:spcAft>
              <a:buClr>
                <a:schemeClr val="dk1"/>
              </a:buClr>
              <a:buSzPts val="1100"/>
              <a:buNone/>
              <a:defRPr sz="1100">
                <a:solidFill>
                  <a:schemeClr val="dk1"/>
                </a:solidFill>
              </a:defRPr>
            </a:lvl6pPr>
            <a:lvl7pPr lvl="6" algn="l">
              <a:lnSpc>
                <a:spcPct val="115000"/>
              </a:lnSpc>
              <a:spcBef>
                <a:spcPts val="0"/>
              </a:spcBef>
              <a:spcAft>
                <a:spcPts val="0"/>
              </a:spcAft>
              <a:buClr>
                <a:schemeClr val="dk1"/>
              </a:buClr>
              <a:buSzPts val="1100"/>
              <a:buNone/>
              <a:defRPr sz="1100">
                <a:solidFill>
                  <a:schemeClr val="dk1"/>
                </a:solidFill>
              </a:defRPr>
            </a:lvl7pPr>
            <a:lvl8pPr lvl="7" algn="l">
              <a:lnSpc>
                <a:spcPct val="115000"/>
              </a:lnSpc>
              <a:spcBef>
                <a:spcPts val="0"/>
              </a:spcBef>
              <a:spcAft>
                <a:spcPts val="0"/>
              </a:spcAft>
              <a:buClr>
                <a:schemeClr val="dk1"/>
              </a:buClr>
              <a:buSzPts val="1100"/>
              <a:buNone/>
              <a:defRPr sz="1100">
                <a:solidFill>
                  <a:schemeClr val="dk1"/>
                </a:solidFill>
              </a:defRPr>
            </a:lvl8pPr>
            <a:lvl9pPr lvl="8" algn="l">
              <a:lnSpc>
                <a:spcPct val="115000"/>
              </a:lnSpc>
              <a:spcBef>
                <a:spcPts val="0"/>
              </a:spcBef>
              <a:spcAft>
                <a:spcPts val="0"/>
              </a:spcAft>
              <a:buClr>
                <a:schemeClr val="dk1"/>
              </a:buClr>
              <a:buSzPts val="1100"/>
              <a:buNone/>
              <a:defRPr sz="1100">
                <a:solidFill>
                  <a:schemeClr val="dk1"/>
                </a:solidFill>
              </a:defRPr>
            </a:lvl9pPr>
          </a:lstStyle>
          <a:p/>
        </p:txBody>
      </p:sp>
      <p:sp>
        <p:nvSpPr>
          <p:cNvPr id="77" name="Google Shape;77;p34"/>
          <p:cNvSpPr txBox="1"/>
          <p:nvPr>
            <p:ph idx="3" type="subTitle"/>
          </p:nvPr>
        </p:nvSpPr>
        <p:spPr>
          <a:xfrm>
            <a:off x="3709850" y="1888100"/>
            <a:ext cx="1724400" cy="429000"/>
          </a:xfrm>
          <a:prstGeom prst="rect">
            <a:avLst/>
          </a:prstGeom>
          <a:noFill/>
          <a:ln>
            <a:noFill/>
          </a:ln>
        </p:spPr>
        <p:txBody>
          <a:bodyPr anchorCtr="0" anchor="t" bIns="0" lIns="0" spcFirstLastPara="1" rIns="0" wrap="square" tIns="0">
            <a:noAutofit/>
          </a:bodyPr>
          <a:lstStyle>
            <a:lvl1pPr lvl="0" algn="l">
              <a:lnSpc>
                <a:spcPct val="115000"/>
              </a:lnSpc>
              <a:spcBef>
                <a:spcPts val="0"/>
              </a:spcBef>
              <a:spcAft>
                <a:spcPts val="0"/>
              </a:spcAft>
              <a:buClr>
                <a:schemeClr val="dk1"/>
              </a:buClr>
              <a:buSzPts val="1100"/>
              <a:buNone/>
              <a:defRPr b="1" sz="1100">
                <a:solidFill>
                  <a:schemeClr val="dk1"/>
                </a:solidFill>
              </a:defRPr>
            </a:lvl1pPr>
            <a:lvl2pPr lvl="1" algn="l">
              <a:lnSpc>
                <a:spcPct val="115000"/>
              </a:lnSpc>
              <a:spcBef>
                <a:spcPts val="0"/>
              </a:spcBef>
              <a:spcAft>
                <a:spcPts val="0"/>
              </a:spcAft>
              <a:buClr>
                <a:schemeClr val="dk1"/>
              </a:buClr>
              <a:buSzPts val="1400"/>
              <a:buNone/>
              <a:defRPr>
                <a:solidFill>
                  <a:schemeClr val="dk1"/>
                </a:solidFill>
              </a:defRPr>
            </a:lvl2pPr>
            <a:lvl3pPr lvl="2" algn="l">
              <a:lnSpc>
                <a:spcPct val="115000"/>
              </a:lnSpc>
              <a:spcBef>
                <a:spcPts val="0"/>
              </a:spcBef>
              <a:spcAft>
                <a:spcPts val="0"/>
              </a:spcAft>
              <a:buClr>
                <a:schemeClr val="dk1"/>
              </a:buClr>
              <a:buSzPts val="1400"/>
              <a:buNone/>
              <a:defRPr>
                <a:solidFill>
                  <a:schemeClr val="dk1"/>
                </a:solidFill>
              </a:defRPr>
            </a:lvl3pPr>
            <a:lvl4pPr lvl="3" algn="l">
              <a:lnSpc>
                <a:spcPct val="115000"/>
              </a:lnSpc>
              <a:spcBef>
                <a:spcPts val="0"/>
              </a:spcBef>
              <a:spcAft>
                <a:spcPts val="0"/>
              </a:spcAft>
              <a:buClr>
                <a:schemeClr val="dk1"/>
              </a:buClr>
              <a:buSzPts val="1400"/>
              <a:buNone/>
              <a:defRPr>
                <a:solidFill>
                  <a:schemeClr val="dk1"/>
                </a:solidFill>
              </a:defRPr>
            </a:lvl4pPr>
            <a:lvl5pPr lvl="4" algn="l">
              <a:lnSpc>
                <a:spcPct val="115000"/>
              </a:lnSpc>
              <a:spcBef>
                <a:spcPts val="0"/>
              </a:spcBef>
              <a:spcAft>
                <a:spcPts val="0"/>
              </a:spcAft>
              <a:buClr>
                <a:schemeClr val="dk1"/>
              </a:buClr>
              <a:buSzPts val="1400"/>
              <a:buNone/>
              <a:defRPr>
                <a:solidFill>
                  <a:schemeClr val="dk1"/>
                </a:solidFill>
              </a:defRPr>
            </a:lvl5pPr>
            <a:lvl6pPr lvl="5" algn="l">
              <a:lnSpc>
                <a:spcPct val="115000"/>
              </a:lnSpc>
              <a:spcBef>
                <a:spcPts val="0"/>
              </a:spcBef>
              <a:spcAft>
                <a:spcPts val="0"/>
              </a:spcAft>
              <a:buClr>
                <a:schemeClr val="dk1"/>
              </a:buClr>
              <a:buSzPts val="1400"/>
              <a:buNone/>
              <a:defRPr>
                <a:solidFill>
                  <a:schemeClr val="dk1"/>
                </a:solidFill>
              </a:defRPr>
            </a:lvl6pPr>
            <a:lvl7pPr lvl="6" algn="l">
              <a:lnSpc>
                <a:spcPct val="115000"/>
              </a:lnSpc>
              <a:spcBef>
                <a:spcPts val="0"/>
              </a:spcBef>
              <a:spcAft>
                <a:spcPts val="0"/>
              </a:spcAft>
              <a:buClr>
                <a:schemeClr val="dk1"/>
              </a:buClr>
              <a:buSzPts val="1400"/>
              <a:buNone/>
              <a:defRPr>
                <a:solidFill>
                  <a:schemeClr val="dk1"/>
                </a:solidFill>
              </a:defRPr>
            </a:lvl7pPr>
            <a:lvl8pPr lvl="7" algn="l">
              <a:lnSpc>
                <a:spcPct val="115000"/>
              </a:lnSpc>
              <a:spcBef>
                <a:spcPts val="0"/>
              </a:spcBef>
              <a:spcAft>
                <a:spcPts val="0"/>
              </a:spcAft>
              <a:buClr>
                <a:schemeClr val="dk1"/>
              </a:buClr>
              <a:buSzPts val="1400"/>
              <a:buNone/>
              <a:defRPr>
                <a:solidFill>
                  <a:schemeClr val="dk1"/>
                </a:solidFill>
              </a:defRPr>
            </a:lvl8pPr>
            <a:lvl9pPr lvl="8" algn="l">
              <a:lnSpc>
                <a:spcPct val="115000"/>
              </a:lnSpc>
              <a:spcBef>
                <a:spcPts val="0"/>
              </a:spcBef>
              <a:spcAft>
                <a:spcPts val="0"/>
              </a:spcAft>
              <a:buClr>
                <a:schemeClr val="dk1"/>
              </a:buClr>
              <a:buSzPts val="1400"/>
              <a:buNone/>
              <a:defRPr>
                <a:solidFill>
                  <a:schemeClr val="dk1"/>
                </a:solidFill>
              </a:defRPr>
            </a:lvl9pPr>
          </a:lstStyle>
          <a:p/>
        </p:txBody>
      </p:sp>
      <p:sp>
        <p:nvSpPr>
          <p:cNvPr id="78" name="Google Shape;78;p34"/>
          <p:cNvSpPr txBox="1"/>
          <p:nvPr>
            <p:ph idx="4" type="subTitle"/>
          </p:nvPr>
        </p:nvSpPr>
        <p:spPr>
          <a:xfrm>
            <a:off x="3709850" y="2457650"/>
            <a:ext cx="1724400" cy="1583700"/>
          </a:xfrm>
          <a:prstGeom prst="rect">
            <a:avLst/>
          </a:prstGeom>
          <a:noFill/>
          <a:ln>
            <a:noFill/>
          </a:ln>
        </p:spPr>
        <p:txBody>
          <a:bodyPr anchorCtr="0" anchor="t" bIns="0" lIns="0" spcFirstLastPara="1" rIns="0" wrap="square" tIns="0">
            <a:noAutofit/>
          </a:bodyPr>
          <a:lstStyle>
            <a:lvl1pPr lvl="0" algn="l">
              <a:lnSpc>
                <a:spcPct val="115000"/>
              </a:lnSpc>
              <a:spcBef>
                <a:spcPts val="0"/>
              </a:spcBef>
              <a:spcAft>
                <a:spcPts val="0"/>
              </a:spcAft>
              <a:buClr>
                <a:schemeClr val="dk1"/>
              </a:buClr>
              <a:buSzPts val="900"/>
              <a:buNone/>
              <a:defRPr sz="900">
                <a:solidFill>
                  <a:schemeClr val="dk1"/>
                </a:solidFill>
              </a:defRPr>
            </a:lvl1pPr>
            <a:lvl2pPr lvl="1" algn="l">
              <a:lnSpc>
                <a:spcPct val="115000"/>
              </a:lnSpc>
              <a:spcBef>
                <a:spcPts val="0"/>
              </a:spcBef>
              <a:spcAft>
                <a:spcPts val="0"/>
              </a:spcAft>
              <a:buClr>
                <a:schemeClr val="dk1"/>
              </a:buClr>
              <a:buSzPts val="1100"/>
              <a:buNone/>
              <a:defRPr sz="1100">
                <a:solidFill>
                  <a:schemeClr val="dk1"/>
                </a:solidFill>
              </a:defRPr>
            </a:lvl2pPr>
            <a:lvl3pPr lvl="2" algn="l">
              <a:lnSpc>
                <a:spcPct val="115000"/>
              </a:lnSpc>
              <a:spcBef>
                <a:spcPts val="0"/>
              </a:spcBef>
              <a:spcAft>
                <a:spcPts val="0"/>
              </a:spcAft>
              <a:buClr>
                <a:schemeClr val="dk1"/>
              </a:buClr>
              <a:buSzPts val="1100"/>
              <a:buNone/>
              <a:defRPr sz="1100">
                <a:solidFill>
                  <a:schemeClr val="dk1"/>
                </a:solidFill>
              </a:defRPr>
            </a:lvl3pPr>
            <a:lvl4pPr lvl="3" algn="l">
              <a:lnSpc>
                <a:spcPct val="115000"/>
              </a:lnSpc>
              <a:spcBef>
                <a:spcPts val="0"/>
              </a:spcBef>
              <a:spcAft>
                <a:spcPts val="0"/>
              </a:spcAft>
              <a:buClr>
                <a:schemeClr val="dk1"/>
              </a:buClr>
              <a:buSzPts val="1100"/>
              <a:buNone/>
              <a:defRPr sz="1100">
                <a:solidFill>
                  <a:schemeClr val="dk1"/>
                </a:solidFill>
              </a:defRPr>
            </a:lvl4pPr>
            <a:lvl5pPr lvl="4" algn="l">
              <a:lnSpc>
                <a:spcPct val="115000"/>
              </a:lnSpc>
              <a:spcBef>
                <a:spcPts val="0"/>
              </a:spcBef>
              <a:spcAft>
                <a:spcPts val="0"/>
              </a:spcAft>
              <a:buClr>
                <a:schemeClr val="dk1"/>
              </a:buClr>
              <a:buSzPts val="1100"/>
              <a:buNone/>
              <a:defRPr sz="1100">
                <a:solidFill>
                  <a:schemeClr val="dk1"/>
                </a:solidFill>
              </a:defRPr>
            </a:lvl5pPr>
            <a:lvl6pPr lvl="5" algn="l">
              <a:lnSpc>
                <a:spcPct val="115000"/>
              </a:lnSpc>
              <a:spcBef>
                <a:spcPts val="0"/>
              </a:spcBef>
              <a:spcAft>
                <a:spcPts val="0"/>
              </a:spcAft>
              <a:buClr>
                <a:schemeClr val="dk1"/>
              </a:buClr>
              <a:buSzPts val="1100"/>
              <a:buNone/>
              <a:defRPr sz="1100">
                <a:solidFill>
                  <a:schemeClr val="dk1"/>
                </a:solidFill>
              </a:defRPr>
            </a:lvl6pPr>
            <a:lvl7pPr lvl="6" algn="l">
              <a:lnSpc>
                <a:spcPct val="115000"/>
              </a:lnSpc>
              <a:spcBef>
                <a:spcPts val="0"/>
              </a:spcBef>
              <a:spcAft>
                <a:spcPts val="0"/>
              </a:spcAft>
              <a:buClr>
                <a:schemeClr val="dk1"/>
              </a:buClr>
              <a:buSzPts val="1100"/>
              <a:buNone/>
              <a:defRPr sz="1100">
                <a:solidFill>
                  <a:schemeClr val="dk1"/>
                </a:solidFill>
              </a:defRPr>
            </a:lvl7pPr>
            <a:lvl8pPr lvl="7" algn="l">
              <a:lnSpc>
                <a:spcPct val="115000"/>
              </a:lnSpc>
              <a:spcBef>
                <a:spcPts val="0"/>
              </a:spcBef>
              <a:spcAft>
                <a:spcPts val="0"/>
              </a:spcAft>
              <a:buClr>
                <a:schemeClr val="dk1"/>
              </a:buClr>
              <a:buSzPts val="1100"/>
              <a:buNone/>
              <a:defRPr sz="1100">
                <a:solidFill>
                  <a:schemeClr val="dk1"/>
                </a:solidFill>
              </a:defRPr>
            </a:lvl8pPr>
            <a:lvl9pPr lvl="8" algn="l">
              <a:lnSpc>
                <a:spcPct val="115000"/>
              </a:lnSpc>
              <a:spcBef>
                <a:spcPts val="0"/>
              </a:spcBef>
              <a:spcAft>
                <a:spcPts val="0"/>
              </a:spcAft>
              <a:buClr>
                <a:schemeClr val="dk1"/>
              </a:buClr>
              <a:buSzPts val="1100"/>
              <a:buNone/>
              <a:defRPr sz="1100">
                <a:solidFill>
                  <a:schemeClr val="dk1"/>
                </a:solidFill>
              </a:defRPr>
            </a:lvl9pPr>
          </a:lstStyle>
          <a:p/>
        </p:txBody>
      </p:sp>
      <p:sp>
        <p:nvSpPr>
          <p:cNvPr id="79" name="Google Shape;79;p34"/>
          <p:cNvSpPr txBox="1"/>
          <p:nvPr>
            <p:ph idx="5" type="subTitle"/>
          </p:nvPr>
        </p:nvSpPr>
        <p:spPr>
          <a:xfrm>
            <a:off x="6442450" y="1888100"/>
            <a:ext cx="1724400" cy="429000"/>
          </a:xfrm>
          <a:prstGeom prst="rect">
            <a:avLst/>
          </a:prstGeom>
          <a:noFill/>
          <a:ln>
            <a:noFill/>
          </a:ln>
        </p:spPr>
        <p:txBody>
          <a:bodyPr anchorCtr="0" anchor="t" bIns="0" lIns="0" spcFirstLastPara="1" rIns="0" wrap="square" tIns="0">
            <a:noAutofit/>
          </a:bodyPr>
          <a:lstStyle>
            <a:lvl1pPr lvl="0" algn="l">
              <a:lnSpc>
                <a:spcPct val="115000"/>
              </a:lnSpc>
              <a:spcBef>
                <a:spcPts val="0"/>
              </a:spcBef>
              <a:spcAft>
                <a:spcPts val="0"/>
              </a:spcAft>
              <a:buClr>
                <a:schemeClr val="dk1"/>
              </a:buClr>
              <a:buSzPts val="1100"/>
              <a:buNone/>
              <a:defRPr b="1" sz="1100">
                <a:solidFill>
                  <a:schemeClr val="dk1"/>
                </a:solidFill>
              </a:defRPr>
            </a:lvl1pPr>
            <a:lvl2pPr lvl="1" algn="l">
              <a:lnSpc>
                <a:spcPct val="115000"/>
              </a:lnSpc>
              <a:spcBef>
                <a:spcPts val="0"/>
              </a:spcBef>
              <a:spcAft>
                <a:spcPts val="0"/>
              </a:spcAft>
              <a:buClr>
                <a:schemeClr val="dk1"/>
              </a:buClr>
              <a:buSzPts val="1400"/>
              <a:buNone/>
              <a:defRPr>
                <a:solidFill>
                  <a:schemeClr val="dk1"/>
                </a:solidFill>
              </a:defRPr>
            </a:lvl2pPr>
            <a:lvl3pPr lvl="2" algn="l">
              <a:lnSpc>
                <a:spcPct val="115000"/>
              </a:lnSpc>
              <a:spcBef>
                <a:spcPts val="0"/>
              </a:spcBef>
              <a:spcAft>
                <a:spcPts val="0"/>
              </a:spcAft>
              <a:buClr>
                <a:schemeClr val="dk1"/>
              </a:buClr>
              <a:buSzPts val="1400"/>
              <a:buNone/>
              <a:defRPr>
                <a:solidFill>
                  <a:schemeClr val="dk1"/>
                </a:solidFill>
              </a:defRPr>
            </a:lvl3pPr>
            <a:lvl4pPr lvl="3" algn="l">
              <a:lnSpc>
                <a:spcPct val="115000"/>
              </a:lnSpc>
              <a:spcBef>
                <a:spcPts val="0"/>
              </a:spcBef>
              <a:spcAft>
                <a:spcPts val="0"/>
              </a:spcAft>
              <a:buClr>
                <a:schemeClr val="dk1"/>
              </a:buClr>
              <a:buSzPts val="1400"/>
              <a:buNone/>
              <a:defRPr>
                <a:solidFill>
                  <a:schemeClr val="dk1"/>
                </a:solidFill>
              </a:defRPr>
            </a:lvl4pPr>
            <a:lvl5pPr lvl="4" algn="l">
              <a:lnSpc>
                <a:spcPct val="115000"/>
              </a:lnSpc>
              <a:spcBef>
                <a:spcPts val="0"/>
              </a:spcBef>
              <a:spcAft>
                <a:spcPts val="0"/>
              </a:spcAft>
              <a:buClr>
                <a:schemeClr val="dk1"/>
              </a:buClr>
              <a:buSzPts val="1400"/>
              <a:buNone/>
              <a:defRPr>
                <a:solidFill>
                  <a:schemeClr val="dk1"/>
                </a:solidFill>
              </a:defRPr>
            </a:lvl5pPr>
            <a:lvl6pPr lvl="5" algn="l">
              <a:lnSpc>
                <a:spcPct val="115000"/>
              </a:lnSpc>
              <a:spcBef>
                <a:spcPts val="0"/>
              </a:spcBef>
              <a:spcAft>
                <a:spcPts val="0"/>
              </a:spcAft>
              <a:buClr>
                <a:schemeClr val="dk1"/>
              </a:buClr>
              <a:buSzPts val="1400"/>
              <a:buNone/>
              <a:defRPr>
                <a:solidFill>
                  <a:schemeClr val="dk1"/>
                </a:solidFill>
              </a:defRPr>
            </a:lvl6pPr>
            <a:lvl7pPr lvl="6" algn="l">
              <a:lnSpc>
                <a:spcPct val="115000"/>
              </a:lnSpc>
              <a:spcBef>
                <a:spcPts val="0"/>
              </a:spcBef>
              <a:spcAft>
                <a:spcPts val="0"/>
              </a:spcAft>
              <a:buClr>
                <a:schemeClr val="dk1"/>
              </a:buClr>
              <a:buSzPts val="1400"/>
              <a:buNone/>
              <a:defRPr>
                <a:solidFill>
                  <a:schemeClr val="dk1"/>
                </a:solidFill>
              </a:defRPr>
            </a:lvl7pPr>
            <a:lvl8pPr lvl="7" algn="l">
              <a:lnSpc>
                <a:spcPct val="115000"/>
              </a:lnSpc>
              <a:spcBef>
                <a:spcPts val="0"/>
              </a:spcBef>
              <a:spcAft>
                <a:spcPts val="0"/>
              </a:spcAft>
              <a:buClr>
                <a:schemeClr val="dk1"/>
              </a:buClr>
              <a:buSzPts val="1400"/>
              <a:buNone/>
              <a:defRPr>
                <a:solidFill>
                  <a:schemeClr val="dk1"/>
                </a:solidFill>
              </a:defRPr>
            </a:lvl8pPr>
            <a:lvl9pPr lvl="8" algn="l">
              <a:lnSpc>
                <a:spcPct val="115000"/>
              </a:lnSpc>
              <a:spcBef>
                <a:spcPts val="0"/>
              </a:spcBef>
              <a:spcAft>
                <a:spcPts val="0"/>
              </a:spcAft>
              <a:buClr>
                <a:schemeClr val="dk1"/>
              </a:buClr>
              <a:buSzPts val="1400"/>
              <a:buNone/>
              <a:defRPr>
                <a:solidFill>
                  <a:schemeClr val="dk1"/>
                </a:solidFill>
              </a:defRPr>
            </a:lvl9pPr>
          </a:lstStyle>
          <a:p/>
        </p:txBody>
      </p:sp>
      <p:sp>
        <p:nvSpPr>
          <p:cNvPr id="80" name="Google Shape;80;p34"/>
          <p:cNvSpPr txBox="1"/>
          <p:nvPr>
            <p:ph idx="6" type="subTitle"/>
          </p:nvPr>
        </p:nvSpPr>
        <p:spPr>
          <a:xfrm>
            <a:off x="6442450" y="2457650"/>
            <a:ext cx="1724400" cy="1583700"/>
          </a:xfrm>
          <a:prstGeom prst="rect">
            <a:avLst/>
          </a:prstGeom>
          <a:noFill/>
          <a:ln>
            <a:noFill/>
          </a:ln>
        </p:spPr>
        <p:txBody>
          <a:bodyPr anchorCtr="0" anchor="t" bIns="0" lIns="0" spcFirstLastPara="1" rIns="0" wrap="square" tIns="0">
            <a:noAutofit/>
          </a:bodyPr>
          <a:lstStyle>
            <a:lvl1pPr lvl="0" algn="l">
              <a:lnSpc>
                <a:spcPct val="115000"/>
              </a:lnSpc>
              <a:spcBef>
                <a:spcPts val="0"/>
              </a:spcBef>
              <a:spcAft>
                <a:spcPts val="0"/>
              </a:spcAft>
              <a:buClr>
                <a:schemeClr val="dk1"/>
              </a:buClr>
              <a:buSzPts val="900"/>
              <a:buNone/>
              <a:defRPr sz="900">
                <a:solidFill>
                  <a:schemeClr val="dk1"/>
                </a:solidFill>
              </a:defRPr>
            </a:lvl1pPr>
            <a:lvl2pPr lvl="1" algn="l">
              <a:lnSpc>
                <a:spcPct val="115000"/>
              </a:lnSpc>
              <a:spcBef>
                <a:spcPts val="0"/>
              </a:spcBef>
              <a:spcAft>
                <a:spcPts val="0"/>
              </a:spcAft>
              <a:buClr>
                <a:schemeClr val="dk1"/>
              </a:buClr>
              <a:buSzPts val="1100"/>
              <a:buNone/>
              <a:defRPr sz="1100">
                <a:solidFill>
                  <a:schemeClr val="dk1"/>
                </a:solidFill>
              </a:defRPr>
            </a:lvl2pPr>
            <a:lvl3pPr lvl="2" algn="l">
              <a:lnSpc>
                <a:spcPct val="115000"/>
              </a:lnSpc>
              <a:spcBef>
                <a:spcPts val="0"/>
              </a:spcBef>
              <a:spcAft>
                <a:spcPts val="0"/>
              </a:spcAft>
              <a:buClr>
                <a:schemeClr val="dk1"/>
              </a:buClr>
              <a:buSzPts val="1100"/>
              <a:buNone/>
              <a:defRPr sz="1100">
                <a:solidFill>
                  <a:schemeClr val="dk1"/>
                </a:solidFill>
              </a:defRPr>
            </a:lvl3pPr>
            <a:lvl4pPr lvl="3" algn="l">
              <a:lnSpc>
                <a:spcPct val="115000"/>
              </a:lnSpc>
              <a:spcBef>
                <a:spcPts val="0"/>
              </a:spcBef>
              <a:spcAft>
                <a:spcPts val="0"/>
              </a:spcAft>
              <a:buClr>
                <a:schemeClr val="dk1"/>
              </a:buClr>
              <a:buSzPts val="1100"/>
              <a:buNone/>
              <a:defRPr sz="1100">
                <a:solidFill>
                  <a:schemeClr val="dk1"/>
                </a:solidFill>
              </a:defRPr>
            </a:lvl4pPr>
            <a:lvl5pPr lvl="4" algn="l">
              <a:lnSpc>
                <a:spcPct val="115000"/>
              </a:lnSpc>
              <a:spcBef>
                <a:spcPts val="0"/>
              </a:spcBef>
              <a:spcAft>
                <a:spcPts val="0"/>
              </a:spcAft>
              <a:buClr>
                <a:schemeClr val="dk1"/>
              </a:buClr>
              <a:buSzPts val="1100"/>
              <a:buNone/>
              <a:defRPr sz="1100">
                <a:solidFill>
                  <a:schemeClr val="dk1"/>
                </a:solidFill>
              </a:defRPr>
            </a:lvl5pPr>
            <a:lvl6pPr lvl="5" algn="l">
              <a:lnSpc>
                <a:spcPct val="115000"/>
              </a:lnSpc>
              <a:spcBef>
                <a:spcPts val="0"/>
              </a:spcBef>
              <a:spcAft>
                <a:spcPts val="0"/>
              </a:spcAft>
              <a:buClr>
                <a:schemeClr val="dk1"/>
              </a:buClr>
              <a:buSzPts val="1100"/>
              <a:buNone/>
              <a:defRPr sz="1100">
                <a:solidFill>
                  <a:schemeClr val="dk1"/>
                </a:solidFill>
              </a:defRPr>
            </a:lvl6pPr>
            <a:lvl7pPr lvl="6" algn="l">
              <a:lnSpc>
                <a:spcPct val="115000"/>
              </a:lnSpc>
              <a:spcBef>
                <a:spcPts val="0"/>
              </a:spcBef>
              <a:spcAft>
                <a:spcPts val="0"/>
              </a:spcAft>
              <a:buClr>
                <a:schemeClr val="dk1"/>
              </a:buClr>
              <a:buSzPts val="1100"/>
              <a:buNone/>
              <a:defRPr sz="1100">
                <a:solidFill>
                  <a:schemeClr val="dk1"/>
                </a:solidFill>
              </a:defRPr>
            </a:lvl7pPr>
            <a:lvl8pPr lvl="7" algn="l">
              <a:lnSpc>
                <a:spcPct val="115000"/>
              </a:lnSpc>
              <a:spcBef>
                <a:spcPts val="0"/>
              </a:spcBef>
              <a:spcAft>
                <a:spcPts val="0"/>
              </a:spcAft>
              <a:buClr>
                <a:schemeClr val="dk1"/>
              </a:buClr>
              <a:buSzPts val="1100"/>
              <a:buNone/>
              <a:defRPr sz="1100">
                <a:solidFill>
                  <a:schemeClr val="dk1"/>
                </a:solidFill>
              </a:defRPr>
            </a:lvl8pPr>
            <a:lvl9pPr lvl="8" algn="l">
              <a:lnSpc>
                <a:spcPct val="115000"/>
              </a:lnSpc>
              <a:spcBef>
                <a:spcPts val="0"/>
              </a:spcBef>
              <a:spcAft>
                <a:spcPts val="0"/>
              </a:spcAft>
              <a:buClr>
                <a:schemeClr val="dk1"/>
              </a:buClr>
              <a:buSzPts val="1100"/>
              <a:buNone/>
              <a:defRPr sz="1100">
                <a:solidFill>
                  <a:schemeClr val="dk1"/>
                </a:solidFill>
              </a:defRPr>
            </a:lvl9pPr>
          </a:lstStyle>
          <a:p/>
        </p:txBody>
      </p:sp>
      <p:pic>
        <p:nvPicPr>
          <p:cNvPr id="81" name="Google Shape;81;p34"/>
          <p:cNvPicPr preferRelativeResize="0"/>
          <p:nvPr/>
        </p:nvPicPr>
        <p:blipFill rotWithShape="1">
          <a:blip r:embed="rId2">
            <a:alphaModFix/>
          </a:blip>
          <a:srcRect b="0" l="0" r="0" t="0"/>
          <a:stretch/>
        </p:blipFill>
        <p:spPr>
          <a:xfrm>
            <a:off x="293574" y="4647869"/>
            <a:ext cx="1025024" cy="276050"/>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Columns (Multi)">
  <p:cSld name="TITLE_ONLY_1_1_1_1_1_1_1_1_1_1_1">
    <p:spTree>
      <p:nvGrpSpPr>
        <p:cNvPr id="82" name="Shape 82"/>
        <p:cNvGrpSpPr/>
        <p:nvPr/>
      </p:nvGrpSpPr>
      <p:grpSpPr>
        <a:xfrm>
          <a:off x="0" y="0"/>
          <a:ext cx="0" cy="0"/>
          <a:chOff x="0" y="0"/>
          <a:chExt cx="0" cy="0"/>
        </a:xfrm>
      </p:grpSpPr>
      <p:sp>
        <p:nvSpPr>
          <p:cNvPr id="83" name="Google Shape;83;p35"/>
          <p:cNvSpPr txBox="1"/>
          <p:nvPr>
            <p:ph type="title"/>
          </p:nvPr>
        </p:nvSpPr>
        <p:spPr>
          <a:xfrm>
            <a:off x="612600" y="546138"/>
            <a:ext cx="7918800" cy="4290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84" name="Google Shape;84;p35"/>
          <p:cNvSpPr txBox="1"/>
          <p:nvPr/>
        </p:nvSpPr>
        <p:spPr>
          <a:xfrm>
            <a:off x="5650530" y="4747513"/>
            <a:ext cx="3219900" cy="1764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650"/>
              <a:buFont typeface="Arial"/>
              <a:buNone/>
            </a:pPr>
            <a:r>
              <a:rPr b="0" i="0" lang="en-US" sz="650" u="none" cap="none" strike="noStrike">
                <a:solidFill>
                  <a:schemeClr val="dk1"/>
                </a:solidFill>
                <a:latin typeface="Open Sans SemiBold"/>
                <a:ea typeface="Open Sans SemiBold"/>
                <a:cs typeface="Open Sans SemiBold"/>
                <a:sym typeface="Open Sans SemiBold"/>
              </a:rPr>
              <a:t>RESTRICTED. CONFIDENTIAL. DO NOT SHARE</a:t>
            </a:r>
            <a:endParaRPr b="0" i="0" sz="650" u="none" cap="none" strike="noStrike">
              <a:solidFill>
                <a:schemeClr val="dk1"/>
              </a:solidFill>
              <a:latin typeface="Open Sans SemiBold"/>
              <a:ea typeface="Open Sans SemiBold"/>
              <a:cs typeface="Open Sans SemiBold"/>
              <a:sym typeface="Open Sans SemiBold"/>
            </a:endParaRPr>
          </a:p>
        </p:txBody>
      </p:sp>
      <p:sp>
        <p:nvSpPr>
          <p:cNvPr id="85" name="Google Shape;85;p35"/>
          <p:cNvSpPr txBox="1"/>
          <p:nvPr>
            <p:ph idx="1" type="subTitle"/>
          </p:nvPr>
        </p:nvSpPr>
        <p:spPr>
          <a:xfrm>
            <a:off x="1814950" y="1888100"/>
            <a:ext cx="2094900" cy="429000"/>
          </a:xfrm>
          <a:prstGeom prst="rect">
            <a:avLst/>
          </a:prstGeom>
          <a:noFill/>
          <a:ln>
            <a:noFill/>
          </a:ln>
        </p:spPr>
        <p:txBody>
          <a:bodyPr anchorCtr="0" anchor="t" bIns="0" lIns="0" spcFirstLastPara="1" rIns="0" wrap="square" tIns="0">
            <a:noAutofit/>
          </a:bodyPr>
          <a:lstStyle>
            <a:lvl1pPr lvl="0" algn="l">
              <a:lnSpc>
                <a:spcPct val="115000"/>
              </a:lnSpc>
              <a:spcBef>
                <a:spcPts val="0"/>
              </a:spcBef>
              <a:spcAft>
                <a:spcPts val="0"/>
              </a:spcAft>
              <a:buClr>
                <a:schemeClr val="dk1"/>
              </a:buClr>
              <a:buSzPts val="1100"/>
              <a:buNone/>
              <a:defRPr b="1" sz="1100">
                <a:solidFill>
                  <a:schemeClr val="dk1"/>
                </a:solidFill>
              </a:defRPr>
            </a:lvl1pPr>
            <a:lvl2pPr lvl="1" algn="l">
              <a:lnSpc>
                <a:spcPct val="115000"/>
              </a:lnSpc>
              <a:spcBef>
                <a:spcPts val="0"/>
              </a:spcBef>
              <a:spcAft>
                <a:spcPts val="0"/>
              </a:spcAft>
              <a:buClr>
                <a:schemeClr val="dk1"/>
              </a:buClr>
              <a:buSzPts val="1400"/>
              <a:buNone/>
              <a:defRPr>
                <a:solidFill>
                  <a:schemeClr val="dk1"/>
                </a:solidFill>
              </a:defRPr>
            </a:lvl2pPr>
            <a:lvl3pPr lvl="2" algn="l">
              <a:lnSpc>
                <a:spcPct val="115000"/>
              </a:lnSpc>
              <a:spcBef>
                <a:spcPts val="0"/>
              </a:spcBef>
              <a:spcAft>
                <a:spcPts val="0"/>
              </a:spcAft>
              <a:buClr>
                <a:schemeClr val="dk1"/>
              </a:buClr>
              <a:buSzPts val="1400"/>
              <a:buNone/>
              <a:defRPr>
                <a:solidFill>
                  <a:schemeClr val="dk1"/>
                </a:solidFill>
              </a:defRPr>
            </a:lvl3pPr>
            <a:lvl4pPr lvl="3" algn="l">
              <a:lnSpc>
                <a:spcPct val="115000"/>
              </a:lnSpc>
              <a:spcBef>
                <a:spcPts val="0"/>
              </a:spcBef>
              <a:spcAft>
                <a:spcPts val="0"/>
              </a:spcAft>
              <a:buClr>
                <a:schemeClr val="dk1"/>
              </a:buClr>
              <a:buSzPts val="1400"/>
              <a:buNone/>
              <a:defRPr>
                <a:solidFill>
                  <a:schemeClr val="dk1"/>
                </a:solidFill>
              </a:defRPr>
            </a:lvl4pPr>
            <a:lvl5pPr lvl="4" algn="l">
              <a:lnSpc>
                <a:spcPct val="115000"/>
              </a:lnSpc>
              <a:spcBef>
                <a:spcPts val="0"/>
              </a:spcBef>
              <a:spcAft>
                <a:spcPts val="0"/>
              </a:spcAft>
              <a:buClr>
                <a:schemeClr val="dk1"/>
              </a:buClr>
              <a:buSzPts val="1400"/>
              <a:buNone/>
              <a:defRPr>
                <a:solidFill>
                  <a:schemeClr val="dk1"/>
                </a:solidFill>
              </a:defRPr>
            </a:lvl5pPr>
            <a:lvl6pPr lvl="5" algn="l">
              <a:lnSpc>
                <a:spcPct val="115000"/>
              </a:lnSpc>
              <a:spcBef>
                <a:spcPts val="0"/>
              </a:spcBef>
              <a:spcAft>
                <a:spcPts val="0"/>
              </a:spcAft>
              <a:buClr>
                <a:schemeClr val="dk1"/>
              </a:buClr>
              <a:buSzPts val="1400"/>
              <a:buNone/>
              <a:defRPr>
                <a:solidFill>
                  <a:schemeClr val="dk1"/>
                </a:solidFill>
              </a:defRPr>
            </a:lvl6pPr>
            <a:lvl7pPr lvl="6" algn="l">
              <a:lnSpc>
                <a:spcPct val="115000"/>
              </a:lnSpc>
              <a:spcBef>
                <a:spcPts val="0"/>
              </a:spcBef>
              <a:spcAft>
                <a:spcPts val="0"/>
              </a:spcAft>
              <a:buClr>
                <a:schemeClr val="dk1"/>
              </a:buClr>
              <a:buSzPts val="1400"/>
              <a:buNone/>
              <a:defRPr>
                <a:solidFill>
                  <a:schemeClr val="dk1"/>
                </a:solidFill>
              </a:defRPr>
            </a:lvl7pPr>
            <a:lvl8pPr lvl="7" algn="l">
              <a:lnSpc>
                <a:spcPct val="115000"/>
              </a:lnSpc>
              <a:spcBef>
                <a:spcPts val="0"/>
              </a:spcBef>
              <a:spcAft>
                <a:spcPts val="0"/>
              </a:spcAft>
              <a:buClr>
                <a:schemeClr val="dk1"/>
              </a:buClr>
              <a:buSzPts val="1400"/>
              <a:buNone/>
              <a:defRPr>
                <a:solidFill>
                  <a:schemeClr val="dk1"/>
                </a:solidFill>
              </a:defRPr>
            </a:lvl8pPr>
            <a:lvl9pPr lvl="8" algn="l">
              <a:lnSpc>
                <a:spcPct val="115000"/>
              </a:lnSpc>
              <a:spcBef>
                <a:spcPts val="0"/>
              </a:spcBef>
              <a:spcAft>
                <a:spcPts val="0"/>
              </a:spcAft>
              <a:buClr>
                <a:schemeClr val="dk1"/>
              </a:buClr>
              <a:buSzPts val="1400"/>
              <a:buNone/>
              <a:defRPr>
                <a:solidFill>
                  <a:schemeClr val="dk1"/>
                </a:solidFill>
              </a:defRPr>
            </a:lvl9pPr>
          </a:lstStyle>
          <a:p/>
        </p:txBody>
      </p:sp>
      <p:sp>
        <p:nvSpPr>
          <p:cNvPr id="86" name="Google Shape;86;p35"/>
          <p:cNvSpPr txBox="1"/>
          <p:nvPr>
            <p:ph idx="2" type="subTitle"/>
          </p:nvPr>
        </p:nvSpPr>
        <p:spPr>
          <a:xfrm>
            <a:off x="1814950" y="2457650"/>
            <a:ext cx="2094900" cy="1583700"/>
          </a:xfrm>
          <a:prstGeom prst="rect">
            <a:avLst/>
          </a:prstGeom>
          <a:noFill/>
          <a:ln>
            <a:noFill/>
          </a:ln>
        </p:spPr>
        <p:txBody>
          <a:bodyPr anchorCtr="0" anchor="t" bIns="0" lIns="0" spcFirstLastPara="1" rIns="0" wrap="square" tIns="0">
            <a:noAutofit/>
          </a:bodyPr>
          <a:lstStyle>
            <a:lvl1pPr lvl="0" algn="l">
              <a:lnSpc>
                <a:spcPct val="115000"/>
              </a:lnSpc>
              <a:spcBef>
                <a:spcPts val="0"/>
              </a:spcBef>
              <a:spcAft>
                <a:spcPts val="0"/>
              </a:spcAft>
              <a:buClr>
                <a:schemeClr val="dk1"/>
              </a:buClr>
              <a:buSzPts val="900"/>
              <a:buNone/>
              <a:defRPr sz="900">
                <a:solidFill>
                  <a:schemeClr val="dk1"/>
                </a:solidFill>
              </a:defRPr>
            </a:lvl1pPr>
            <a:lvl2pPr lvl="1" algn="l">
              <a:lnSpc>
                <a:spcPct val="115000"/>
              </a:lnSpc>
              <a:spcBef>
                <a:spcPts val="0"/>
              </a:spcBef>
              <a:spcAft>
                <a:spcPts val="0"/>
              </a:spcAft>
              <a:buClr>
                <a:schemeClr val="dk1"/>
              </a:buClr>
              <a:buSzPts val="1100"/>
              <a:buNone/>
              <a:defRPr sz="1100">
                <a:solidFill>
                  <a:schemeClr val="dk1"/>
                </a:solidFill>
              </a:defRPr>
            </a:lvl2pPr>
            <a:lvl3pPr lvl="2" algn="l">
              <a:lnSpc>
                <a:spcPct val="115000"/>
              </a:lnSpc>
              <a:spcBef>
                <a:spcPts val="0"/>
              </a:spcBef>
              <a:spcAft>
                <a:spcPts val="0"/>
              </a:spcAft>
              <a:buClr>
                <a:schemeClr val="dk1"/>
              </a:buClr>
              <a:buSzPts val="1100"/>
              <a:buNone/>
              <a:defRPr sz="1100">
                <a:solidFill>
                  <a:schemeClr val="dk1"/>
                </a:solidFill>
              </a:defRPr>
            </a:lvl3pPr>
            <a:lvl4pPr lvl="3" algn="l">
              <a:lnSpc>
                <a:spcPct val="115000"/>
              </a:lnSpc>
              <a:spcBef>
                <a:spcPts val="0"/>
              </a:spcBef>
              <a:spcAft>
                <a:spcPts val="0"/>
              </a:spcAft>
              <a:buClr>
                <a:schemeClr val="dk1"/>
              </a:buClr>
              <a:buSzPts val="1100"/>
              <a:buNone/>
              <a:defRPr sz="1100">
                <a:solidFill>
                  <a:schemeClr val="dk1"/>
                </a:solidFill>
              </a:defRPr>
            </a:lvl4pPr>
            <a:lvl5pPr lvl="4" algn="l">
              <a:lnSpc>
                <a:spcPct val="115000"/>
              </a:lnSpc>
              <a:spcBef>
                <a:spcPts val="0"/>
              </a:spcBef>
              <a:spcAft>
                <a:spcPts val="0"/>
              </a:spcAft>
              <a:buClr>
                <a:schemeClr val="dk1"/>
              </a:buClr>
              <a:buSzPts val="1100"/>
              <a:buNone/>
              <a:defRPr sz="1100">
                <a:solidFill>
                  <a:schemeClr val="dk1"/>
                </a:solidFill>
              </a:defRPr>
            </a:lvl5pPr>
            <a:lvl6pPr lvl="5" algn="l">
              <a:lnSpc>
                <a:spcPct val="115000"/>
              </a:lnSpc>
              <a:spcBef>
                <a:spcPts val="0"/>
              </a:spcBef>
              <a:spcAft>
                <a:spcPts val="0"/>
              </a:spcAft>
              <a:buClr>
                <a:schemeClr val="dk1"/>
              </a:buClr>
              <a:buSzPts val="1100"/>
              <a:buNone/>
              <a:defRPr sz="1100">
                <a:solidFill>
                  <a:schemeClr val="dk1"/>
                </a:solidFill>
              </a:defRPr>
            </a:lvl6pPr>
            <a:lvl7pPr lvl="6" algn="l">
              <a:lnSpc>
                <a:spcPct val="115000"/>
              </a:lnSpc>
              <a:spcBef>
                <a:spcPts val="0"/>
              </a:spcBef>
              <a:spcAft>
                <a:spcPts val="0"/>
              </a:spcAft>
              <a:buClr>
                <a:schemeClr val="dk1"/>
              </a:buClr>
              <a:buSzPts val="1100"/>
              <a:buNone/>
              <a:defRPr sz="1100">
                <a:solidFill>
                  <a:schemeClr val="dk1"/>
                </a:solidFill>
              </a:defRPr>
            </a:lvl7pPr>
            <a:lvl8pPr lvl="7" algn="l">
              <a:lnSpc>
                <a:spcPct val="115000"/>
              </a:lnSpc>
              <a:spcBef>
                <a:spcPts val="0"/>
              </a:spcBef>
              <a:spcAft>
                <a:spcPts val="0"/>
              </a:spcAft>
              <a:buClr>
                <a:schemeClr val="dk1"/>
              </a:buClr>
              <a:buSzPts val="1100"/>
              <a:buNone/>
              <a:defRPr sz="1100">
                <a:solidFill>
                  <a:schemeClr val="dk1"/>
                </a:solidFill>
              </a:defRPr>
            </a:lvl8pPr>
            <a:lvl9pPr lvl="8" algn="l">
              <a:lnSpc>
                <a:spcPct val="115000"/>
              </a:lnSpc>
              <a:spcBef>
                <a:spcPts val="0"/>
              </a:spcBef>
              <a:spcAft>
                <a:spcPts val="0"/>
              </a:spcAft>
              <a:buClr>
                <a:schemeClr val="dk1"/>
              </a:buClr>
              <a:buSzPts val="1100"/>
              <a:buNone/>
              <a:defRPr sz="1100">
                <a:solidFill>
                  <a:schemeClr val="dk1"/>
                </a:solidFill>
              </a:defRPr>
            </a:lvl9pPr>
          </a:lstStyle>
          <a:p/>
        </p:txBody>
      </p:sp>
      <p:sp>
        <p:nvSpPr>
          <p:cNvPr id="87" name="Google Shape;87;p35"/>
          <p:cNvSpPr txBox="1"/>
          <p:nvPr>
            <p:ph idx="3" type="subTitle"/>
          </p:nvPr>
        </p:nvSpPr>
        <p:spPr>
          <a:xfrm>
            <a:off x="5234200" y="1888100"/>
            <a:ext cx="2094900" cy="429000"/>
          </a:xfrm>
          <a:prstGeom prst="rect">
            <a:avLst/>
          </a:prstGeom>
          <a:noFill/>
          <a:ln>
            <a:noFill/>
          </a:ln>
        </p:spPr>
        <p:txBody>
          <a:bodyPr anchorCtr="0" anchor="t" bIns="0" lIns="0" spcFirstLastPara="1" rIns="0" wrap="square" tIns="0">
            <a:noAutofit/>
          </a:bodyPr>
          <a:lstStyle>
            <a:lvl1pPr lvl="0" algn="l">
              <a:lnSpc>
                <a:spcPct val="115000"/>
              </a:lnSpc>
              <a:spcBef>
                <a:spcPts val="0"/>
              </a:spcBef>
              <a:spcAft>
                <a:spcPts val="0"/>
              </a:spcAft>
              <a:buClr>
                <a:schemeClr val="dk1"/>
              </a:buClr>
              <a:buSzPts val="1100"/>
              <a:buNone/>
              <a:defRPr b="1" sz="1100">
                <a:solidFill>
                  <a:schemeClr val="dk1"/>
                </a:solidFill>
              </a:defRPr>
            </a:lvl1pPr>
            <a:lvl2pPr lvl="1" algn="l">
              <a:lnSpc>
                <a:spcPct val="115000"/>
              </a:lnSpc>
              <a:spcBef>
                <a:spcPts val="0"/>
              </a:spcBef>
              <a:spcAft>
                <a:spcPts val="0"/>
              </a:spcAft>
              <a:buClr>
                <a:schemeClr val="dk1"/>
              </a:buClr>
              <a:buSzPts val="1400"/>
              <a:buNone/>
              <a:defRPr>
                <a:solidFill>
                  <a:schemeClr val="dk1"/>
                </a:solidFill>
              </a:defRPr>
            </a:lvl2pPr>
            <a:lvl3pPr lvl="2" algn="l">
              <a:lnSpc>
                <a:spcPct val="115000"/>
              </a:lnSpc>
              <a:spcBef>
                <a:spcPts val="0"/>
              </a:spcBef>
              <a:spcAft>
                <a:spcPts val="0"/>
              </a:spcAft>
              <a:buClr>
                <a:schemeClr val="dk1"/>
              </a:buClr>
              <a:buSzPts val="1400"/>
              <a:buNone/>
              <a:defRPr>
                <a:solidFill>
                  <a:schemeClr val="dk1"/>
                </a:solidFill>
              </a:defRPr>
            </a:lvl3pPr>
            <a:lvl4pPr lvl="3" algn="l">
              <a:lnSpc>
                <a:spcPct val="115000"/>
              </a:lnSpc>
              <a:spcBef>
                <a:spcPts val="0"/>
              </a:spcBef>
              <a:spcAft>
                <a:spcPts val="0"/>
              </a:spcAft>
              <a:buClr>
                <a:schemeClr val="dk1"/>
              </a:buClr>
              <a:buSzPts val="1400"/>
              <a:buNone/>
              <a:defRPr>
                <a:solidFill>
                  <a:schemeClr val="dk1"/>
                </a:solidFill>
              </a:defRPr>
            </a:lvl4pPr>
            <a:lvl5pPr lvl="4" algn="l">
              <a:lnSpc>
                <a:spcPct val="115000"/>
              </a:lnSpc>
              <a:spcBef>
                <a:spcPts val="0"/>
              </a:spcBef>
              <a:spcAft>
                <a:spcPts val="0"/>
              </a:spcAft>
              <a:buClr>
                <a:schemeClr val="dk1"/>
              </a:buClr>
              <a:buSzPts val="1400"/>
              <a:buNone/>
              <a:defRPr>
                <a:solidFill>
                  <a:schemeClr val="dk1"/>
                </a:solidFill>
              </a:defRPr>
            </a:lvl5pPr>
            <a:lvl6pPr lvl="5" algn="l">
              <a:lnSpc>
                <a:spcPct val="115000"/>
              </a:lnSpc>
              <a:spcBef>
                <a:spcPts val="0"/>
              </a:spcBef>
              <a:spcAft>
                <a:spcPts val="0"/>
              </a:spcAft>
              <a:buClr>
                <a:schemeClr val="dk1"/>
              </a:buClr>
              <a:buSzPts val="1400"/>
              <a:buNone/>
              <a:defRPr>
                <a:solidFill>
                  <a:schemeClr val="dk1"/>
                </a:solidFill>
              </a:defRPr>
            </a:lvl6pPr>
            <a:lvl7pPr lvl="6" algn="l">
              <a:lnSpc>
                <a:spcPct val="115000"/>
              </a:lnSpc>
              <a:spcBef>
                <a:spcPts val="0"/>
              </a:spcBef>
              <a:spcAft>
                <a:spcPts val="0"/>
              </a:spcAft>
              <a:buClr>
                <a:schemeClr val="dk1"/>
              </a:buClr>
              <a:buSzPts val="1400"/>
              <a:buNone/>
              <a:defRPr>
                <a:solidFill>
                  <a:schemeClr val="dk1"/>
                </a:solidFill>
              </a:defRPr>
            </a:lvl7pPr>
            <a:lvl8pPr lvl="7" algn="l">
              <a:lnSpc>
                <a:spcPct val="115000"/>
              </a:lnSpc>
              <a:spcBef>
                <a:spcPts val="0"/>
              </a:spcBef>
              <a:spcAft>
                <a:spcPts val="0"/>
              </a:spcAft>
              <a:buClr>
                <a:schemeClr val="dk1"/>
              </a:buClr>
              <a:buSzPts val="1400"/>
              <a:buNone/>
              <a:defRPr>
                <a:solidFill>
                  <a:schemeClr val="dk1"/>
                </a:solidFill>
              </a:defRPr>
            </a:lvl8pPr>
            <a:lvl9pPr lvl="8" algn="l">
              <a:lnSpc>
                <a:spcPct val="115000"/>
              </a:lnSpc>
              <a:spcBef>
                <a:spcPts val="0"/>
              </a:spcBef>
              <a:spcAft>
                <a:spcPts val="0"/>
              </a:spcAft>
              <a:buClr>
                <a:schemeClr val="dk1"/>
              </a:buClr>
              <a:buSzPts val="1400"/>
              <a:buNone/>
              <a:defRPr>
                <a:solidFill>
                  <a:schemeClr val="dk1"/>
                </a:solidFill>
              </a:defRPr>
            </a:lvl9pPr>
          </a:lstStyle>
          <a:p/>
        </p:txBody>
      </p:sp>
      <p:sp>
        <p:nvSpPr>
          <p:cNvPr id="88" name="Google Shape;88;p35"/>
          <p:cNvSpPr txBox="1"/>
          <p:nvPr>
            <p:ph idx="4" type="subTitle"/>
          </p:nvPr>
        </p:nvSpPr>
        <p:spPr>
          <a:xfrm>
            <a:off x="5234200" y="2457650"/>
            <a:ext cx="2094900" cy="1583700"/>
          </a:xfrm>
          <a:prstGeom prst="rect">
            <a:avLst/>
          </a:prstGeom>
          <a:noFill/>
          <a:ln>
            <a:noFill/>
          </a:ln>
        </p:spPr>
        <p:txBody>
          <a:bodyPr anchorCtr="0" anchor="t" bIns="0" lIns="0" spcFirstLastPara="1" rIns="0" wrap="square" tIns="0">
            <a:noAutofit/>
          </a:bodyPr>
          <a:lstStyle>
            <a:lvl1pPr lvl="0" algn="l">
              <a:lnSpc>
                <a:spcPct val="115000"/>
              </a:lnSpc>
              <a:spcBef>
                <a:spcPts val="0"/>
              </a:spcBef>
              <a:spcAft>
                <a:spcPts val="0"/>
              </a:spcAft>
              <a:buClr>
                <a:schemeClr val="dk1"/>
              </a:buClr>
              <a:buSzPts val="900"/>
              <a:buNone/>
              <a:defRPr sz="900">
                <a:solidFill>
                  <a:schemeClr val="dk1"/>
                </a:solidFill>
              </a:defRPr>
            </a:lvl1pPr>
            <a:lvl2pPr lvl="1" algn="l">
              <a:lnSpc>
                <a:spcPct val="115000"/>
              </a:lnSpc>
              <a:spcBef>
                <a:spcPts val="0"/>
              </a:spcBef>
              <a:spcAft>
                <a:spcPts val="0"/>
              </a:spcAft>
              <a:buClr>
                <a:schemeClr val="dk1"/>
              </a:buClr>
              <a:buSzPts val="1100"/>
              <a:buNone/>
              <a:defRPr sz="1100">
                <a:solidFill>
                  <a:schemeClr val="dk1"/>
                </a:solidFill>
              </a:defRPr>
            </a:lvl2pPr>
            <a:lvl3pPr lvl="2" algn="l">
              <a:lnSpc>
                <a:spcPct val="115000"/>
              </a:lnSpc>
              <a:spcBef>
                <a:spcPts val="0"/>
              </a:spcBef>
              <a:spcAft>
                <a:spcPts val="0"/>
              </a:spcAft>
              <a:buClr>
                <a:schemeClr val="dk1"/>
              </a:buClr>
              <a:buSzPts val="1100"/>
              <a:buNone/>
              <a:defRPr sz="1100">
                <a:solidFill>
                  <a:schemeClr val="dk1"/>
                </a:solidFill>
              </a:defRPr>
            </a:lvl3pPr>
            <a:lvl4pPr lvl="3" algn="l">
              <a:lnSpc>
                <a:spcPct val="115000"/>
              </a:lnSpc>
              <a:spcBef>
                <a:spcPts val="0"/>
              </a:spcBef>
              <a:spcAft>
                <a:spcPts val="0"/>
              </a:spcAft>
              <a:buClr>
                <a:schemeClr val="dk1"/>
              </a:buClr>
              <a:buSzPts val="1100"/>
              <a:buNone/>
              <a:defRPr sz="1100">
                <a:solidFill>
                  <a:schemeClr val="dk1"/>
                </a:solidFill>
              </a:defRPr>
            </a:lvl4pPr>
            <a:lvl5pPr lvl="4" algn="l">
              <a:lnSpc>
                <a:spcPct val="115000"/>
              </a:lnSpc>
              <a:spcBef>
                <a:spcPts val="0"/>
              </a:spcBef>
              <a:spcAft>
                <a:spcPts val="0"/>
              </a:spcAft>
              <a:buClr>
                <a:schemeClr val="dk1"/>
              </a:buClr>
              <a:buSzPts val="1100"/>
              <a:buNone/>
              <a:defRPr sz="1100">
                <a:solidFill>
                  <a:schemeClr val="dk1"/>
                </a:solidFill>
              </a:defRPr>
            </a:lvl5pPr>
            <a:lvl6pPr lvl="5" algn="l">
              <a:lnSpc>
                <a:spcPct val="115000"/>
              </a:lnSpc>
              <a:spcBef>
                <a:spcPts val="0"/>
              </a:spcBef>
              <a:spcAft>
                <a:spcPts val="0"/>
              </a:spcAft>
              <a:buClr>
                <a:schemeClr val="dk1"/>
              </a:buClr>
              <a:buSzPts val="1100"/>
              <a:buNone/>
              <a:defRPr sz="1100">
                <a:solidFill>
                  <a:schemeClr val="dk1"/>
                </a:solidFill>
              </a:defRPr>
            </a:lvl6pPr>
            <a:lvl7pPr lvl="6" algn="l">
              <a:lnSpc>
                <a:spcPct val="115000"/>
              </a:lnSpc>
              <a:spcBef>
                <a:spcPts val="0"/>
              </a:spcBef>
              <a:spcAft>
                <a:spcPts val="0"/>
              </a:spcAft>
              <a:buClr>
                <a:schemeClr val="dk1"/>
              </a:buClr>
              <a:buSzPts val="1100"/>
              <a:buNone/>
              <a:defRPr sz="1100">
                <a:solidFill>
                  <a:schemeClr val="dk1"/>
                </a:solidFill>
              </a:defRPr>
            </a:lvl7pPr>
            <a:lvl8pPr lvl="7" algn="l">
              <a:lnSpc>
                <a:spcPct val="115000"/>
              </a:lnSpc>
              <a:spcBef>
                <a:spcPts val="0"/>
              </a:spcBef>
              <a:spcAft>
                <a:spcPts val="0"/>
              </a:spcAft>
              <a:buClr>
                <a:schemeClr val="dk1"/>
              </a:buClr>
              <a:buSzPts val="1100"/>
              <a:buNone/>
              <a:defRPr sz="1100">
                <a:solidFill>
                  <a:schemeClr val="dk1"/>
                </a:solidFill>
              </a:defRPr>
            </a:lvl8pPr>
            <a:lvl9pPr lvl="8" algn="l">
              <a:lnSpc>
                <a:spcPct val="115000"/>
              </a:lnSpc>
              <a:spcBef>
                <a:spcPts val="0"/>
              </a:spcBef>
              <a:spcAft>
                <a:spcPts val="0"/>
              </a:spcAft>
              <a:buClr>
                <a:schemeClr val="dk1"/>
              </a:buClr>
              <a:buSzPts val="1100"/>
              <a:buNone/>
              <a:defRPr sz="1100">
                <a:solidFill>
                  <a:schemeClr val="dk1"/>
                </a:solidFill>
              </a:defRPr>
            </a:lvl9pPr>
          </a:lstStyle>
          <a:p/>
        </p:txBody>
      </p:sp>
      <p:pic>
        <p:nvPicPr>
          <p:cNvPr id="89" name="Google Shape;89;p35"/>
          <p:cNvPicPr preferRelativeResize="0"/>
          <p:nvPr/>
        </p:nvPicPr>
        <p:blipFill rotWithShape="1">
          <a:blip r:embed="rId2">
            <a:alphaModFix/>
          </a:blip>
          <a:srcRect b="0" l="0" r="0" t="0"/>
          <a:stretch/>
        </p:blipFill>
        <p:spPr>
          <a:xfrm>
            <a:off x="293574" y="4647869"/>
            <a:ext cx="1025024" cy="276050"/>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low Chart 3 (Multi)">
  <p:cSld name="TITLE_ONLY_1_1_1_1_1_1_1_1_1_1_1_1_1_1_1">
    <p:spTree>
      <p:nvGrpSpPr>
        <p:cNvPr id="90" name="Shape 90"/>
        <p:cNvGrpSpPr/>
        <p:nvPr/>
      </p:nvGrpSpPr>
      <p:grpSpPr>
        <a:xfrm>
          <a:off x="0" y="0"/>
          <a:ext cx="0" cy="0"/>
          <a:chOff x="0" y="0"/>
          <a:chExt cx="0" cy="0"/>
        </a:xfrm>
      </p:grpSpPr>
      <p:sp>
        <p:nvSpPr>
          <p:cNvPr id="91" name="Google Shape;91;p36"/>
          <p:cNvSpPr txBox="1"/>
          <p:nvPr>
            <p:ph type="title"/>
          </p:nvPr>
        </p:nvSpPr>
        <p:spPr>
          <a:xfrm>
            <a:off x="612600" y="546138"/>
            <a:ext cx="7918800" cy="4290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92" name="Google Shape;92;p36"/>
          <p:cNvSpPr txBox="1"/>
          <p:nvPr/>
        </p:nvSpPr>
        <p:spPr>
          <a:xfrm>
            <a:off x="5650530" y="4747513"/>
            <a:ext cx="3219900" cy="1764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650"/>
              <a:buFont typeface="Arial"/>
              <a:buNone/>
            </a:pPr>
            <a:r>
              <a:rPr b="0" i="0" lang="en-US" sz="650" u="none" cap="none" strike="noStrike">
                <a:solidFill>
                  <a:schemeClr val="dk1"/>
                </a:solidFill>
                <a:latin typeface="Open Sans SemiBold"/>
                <a:ea typeface="Open Sans SemiBold"/>
                <a:cs typeface="Open Sans SemiBold"/>
                <a:sym typeface="Open Sans SemiBold"/>
              </a:rPr>
              <a:t>RESTRICTED. CONFIDENTIAL. DO NOT SHARE</a:t>
            </a:r>
            <a:endParaRPr b="0" i="0" sz="650" u="none" cap="none" strike="noStrike">
              <a:solidFill>
                <a:schemeClr val="dk1"/>
              </a:solidFill>
              <a:latin typeface="Open Sans SemiBold"/>
              <a:ea typeface="Open Sans SemiBold"/>
              <a:cs typeface="Open Sans SemiBold"/>
              <a:sym typeface="Open Sans SemiBold"/>
            </a:endParaRPr>
          </a:p>
        </p:txBody>
      </p:sp>
      <p:sp>
        <p:nvSpPr>
          <p:cNvPr id="93" name="Google Shape;93;p36"/>
          <p:cNvSpPr txBox="1"/>
          <p:nvPr>
            <p:ph idx="1" type="subTitle"/>
          </p:nvPr>
        </p:nvSpPr>
        <p:spPr>
          <a:xfrm>
            <a:off x="980125" y="1763250"/>
            <a:ext cx="1938000" cy="4290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dk1"/>
              </a:buClr>
              <a:buSzPts val="1100"/>
              <a:buNone/>
              <a:defRPr b="1" sz="1100">
                <a:solidFill>
                  <a:schemeClr val="dk1"/>
                </a:solidFill>
              </a:defRPr>
            </a:lvl1pPr>
            <a:lvl2pPr lvl="1" algn="l">
              <a:lnSpc>
                <a:spcPct val="115000"/>
              </a:lnSpc>
              <a:spcBef>
                <a:spcPts val="0"/>
              </a:spcBef>
              <a:spcAft>
                <a:spcPts val="0"/>
              </a:spcAft>
              <a:buClr>
                <a:schemeClr val="dk1"/>
              </a:buClr>
              <a:buSzPts val="1400"/>
              <a:buNone/>
              <a:defRPr>
                <a:solidFill>
                  <a:schemeClr val="dk1"/>
                </a:solidFill>
              </a:defRPr>
            </a:lvl2pPr>
            <a:lvl3pPr lvl="2" algn="l">
              <a:lnSpc>
                <a:spcPct val="115000"/>
              </a:lnSpc>
              <a:spcBef>
                <a:spcPts val="0"/>
              </a:spcBef>
              <a:spcAft>
                <a:spcPts val="0"/>
              </a:spcAft>
              <a:buClr>
                <a:schemeClr val="dk1"/>
              </a:buClr>
              <a:buSzPts val="1400"/>
              <a:buNone/>
              <a:defRPr>
                <a:solidFill>
                  <a:schemeClr val="dk1"/>
                </a:solidFill>
              </a:defRPr>
            </a:lvl3pPr>
            <a:lvl4pPr lvl="3" algn="l">
              <a:lnSpc>
                <a:spcPct val="115000"/>
              </a:lnSpc>
              <a:spcBef>
                <a:spcPts val="0"/>
              </a:spcBef>
              <a:spcAft>
                <a:spcPts val="0"/>
              </a:spcAft>
              <a:buClr>
                <a:schemeClr val="dk1"/>
              </a:buClr>
              <a:buSzPts val="1400"/>
              <a:buNone/>
              <a:defRPr>
                <a:solidFill>
                  <a:schemeClr val="dk1"/>
                </a:solidFill>
              </a:defRPr>
            </a:lvl4pPr>
            <a:lvl5pPr lvl="4" algn="l">
              <a:lnSpc>
                <a:spcPct val="115000"/>
              </a:lnSpc>
              <a:spcBef>
                <a:spcPts val="0"/>
              </a:spcBef>
              <a:spcAft>
                <a:spcPts val="0"/>
              </a:spcAft>
              <a:buClr>
                <a:schemeClr val="dk1"/>
              </a:buClr>
              <a:buSzPts val="1400"/>
              <a:buNone/>
              <a:defRPr>
                <a:solidFill>
                  <a:schemeClr val="dk1"/>
                </a:solidFill>
              </a:defRPr>
            </a:lvl5pPr>
            <a:lvl6pPr lvl="5" algn="l">
              <a:lnSpc>
                <a:spcPct val="115000"/>
              </a:lnSpc>
              <a:spcBef>
                <a:spcPts val="0"/>
              </a:spcBef>
              <a:spcAft>
                <a:spcPts val="0"/>
              </a:spcAft>
              <a:buClr>
                <a:schemeClr val="dk1"/>
              </a:buClr>
              <a:buSzPts val="1400"/>
              <a:buNone/>
              <a:defRPr>
                <a:solidFill>
                  <a:schemeClr val="dk1"/>
                </a:solidFill>
              </a:defRPr>
            </a:lvl6pPr>
            <a:lvl7pPr lvl="6" algn="l">
              <a:lnSpc>
                <a:spcPct val="115000"/>
              </a:lnSpc>
              <a:spcBef>
                <a:spcPts val="0"/>
              </a:spcBef>
              <a:spcAft>
                <a:spcPts val="0"/>
              </a:spcAft>
              <a:buClr>
                <a:schemeClr val="dk1"/>
              </a:buClr>
              <a:buSzPts val="1400"/>
              <a:buNone/>
              <a:defRPr>
                <a:solidFill>
                  <a:schemeClr val="dk1"/>
                </a:solidFill>
              </a:defRPr>
            </a:lvl7pPr>
            <a:lvl8pPr lvl="7" algn="l">
              <a:lnSpc>
                <a:spcPct val="115000"/>
              </a:lnSpc>
              <a:spcBef>
                <a:spcPts val="0"/>
              </a:spcBef>
              <a:spcAft>
                <a:spcPts val="0"/>
              </a:spcAft>
              <a:buClr>
                <a:schemeClr val="dk1"/>
              </a:buClr>
              <a:buSzPts val="1400"/>
              <a:buNone/>
              <a:defRPr>
                <a:solidFill>
                  <a:schemeClr val="dk1"/>
                </a:solidFill>
              </a:defRPr>
            </a:lvl8pPr>
            <a:lvl9pPr lvl="8" algn="l">
              <a:lnSpc>
                <a:spcPct val="115000"/>
              </a:lnSpc>
              <a:spcBef>
                <a:spcPts val="0"/>
              </a:spcBef>
              <a:spcAft>
                <a:spcPts val="0"/>
              </a:spcAft>
              <a:buClr>
                <a:schemeClr val="dk1"/>
              </a:buClr>
              <a:buSzPts val="1400"/>
              <a:buNone/>
              <a:defRPr>
                <a:solidFill>
                  <a:schemeClr val="dk1"/>
                </a:solidFill>
              </a:defRPr>
            </a:lvl9pPr>
          </a:lstStyle>
          <a:p/>
        </p:txBody>
      </p:sp>
      <p:sp>
        <p:nvSpPr>
          <p:cNvPr id="94" name="Google Shape;94;p36"/>
          <p:cNvSpPr txBox="1"/>
          <p:nvPr>
            <p:ph idx="2" type="subTitle"/>
          </p:nvPr>
        </p:nvSpPr>
        <p:spPr>
          <a:xfrm>
            <a:off x="980125" y="2686100"/>
            <a:ext cx="1938000" cy="1583700"/>
          </a:xfrm>
          <a:prstGeom prst="rect">
            <a:avLst/>
          </a:prstGeom>
          <a:noFill/>
          <a:ln>
            <a:noFill/>
          </a:ln>
        </p:spPr>
        <p:txBody>
          <a:bodyPr anchorCtr="0" anchor="t" bIns="0" lIns="0" spcFirstLastPara="1" rIns="0" wrap="square" tIns="0">
            <a:noAutofit/>
          </a:bodyPr>
          <a:lstStyle>
            <a:lvl1pPr lvl="0" algn="l">
              <a:lnSpc>
                <a:spcPct val="115000"/>
              </a:lnSpc>
              <a:spcBef>
                <a:spcPts val="0"/>
              </a:spcBef>
              <a:spcAft>
                <a:spcPts val="0"/>
              </a:spcAft>
              <a:buClr>
                <a:schemeClr val="dk1"/>
              </a:buClr>
              <a:buSzPts val="900"/>
              <a:buNone/>
              <a:defRPr sz="900">
                <a:solidFill>
                  <a:schemeClr val="dk1"/>
                </a:solidFill>
              </a:defRPr>
            </a:lvl1pPr>
            <a:lvl2pPr lvl="1" algn="l">
              <a:lnSpc>
                <a:spcPct val="115000"/>
              </a:lnSpc>
              <a:spcBef>
                <a:spcPts val="0"/>
              </a:spcBef>
              <a:spcAft>
                <a:spcPts val="0"/>
              </a:spcAft>
              <a:buClr>
                <a:schemeClr val="dk1"/>
              </a:buClr>
              <a:buSzPts val="1100"/>
              <a:buNone/>
              <a:defRPr sz="1100">
                <a:solidFill>
                  <a:schemeClr val="dk1"/>
                </a:solidFill>
              </a:defRPr>
            </a:lvl2pPr>
            <a:lvl3pPr lvl="2" algn="l">
              <a:lnSpc>
                <a:spcPct val="115000"/>
              </a:lnSpc>
              <a:spcBef>
                <a:spcPts val="0"/>
              </a:spcBef>
              <a:spcAft>
                <a:spcPts val="0"/>
              </a:spcAft>
              <a:buClr>
                <a:schemeClr val="dk1"/>
              </a:buClr>
              <a:buSzPts val="1100"/>
              <a:buNone/>
              <a:defRPr sz="1100">
                <a:solidFill>
                  <a:schemeClr val="dk1"/>
                </a:solidFill>
              </a:defRPr>
            </a:lvl3pPr>
            <a:lvl4pPr lvl="3" algn="l">
              <a:lnSpc>
                <a:spcPct val="115000"/>
              </a:lnSpc>
              <a:spcBef>
                <a:spcPts val="0"/>
              </a:spcBef>
              <a:spcAft>
                <a:spcPts val="0"/>
              </a:spcAft>
              <a:buClr>
                <a:schemeClr val="dk1"/>
              </a:buClr>
              <a:buSzPts val="1100"/>
              <a:buNone/>
              <a:defRPr sz="1100">
                <a:solidFill>
                  <a:schemeClr val="dk1"/>
                </a:solidFill>
              </a:defRPr>
            </a:lvl4pPr>
            <a:lvl5pPr lvl="4" algn="l">
              <a:lnSpc>
                <a:spcPct val="115000"/>
              </a:lnSpc>
              <a:spcBef>
                <a:spcPts val="0"/>
              </a:spcBef>
              <a:spcAft>
                <a:spcPts val="0"/>
              </a:spcAft>
              <a:buClr>
                <a:schemeClr val="dk1"/>
              </a:buClr>
              <a:buSzPts val="1100"/>
              <a:buNone/>
              <a:defRPr sz="1100">
                <a:solidFill>
                  <a:schemeClr val="dk1"/>
                </a:solidFill>
              </a:defRPr>
            </a:lvl5pPr>
            <a:lvl6pPr lvl="5" algn="l">
              <a:lnSpc>
                <a:spcPct val="115000"/>
              </a:lnSpc>
              <a:spcBef>
                <a:spcPts val="0"/>
              </a:spcBef>
              <a:spcAft>
                <a:spcPts val="0"/>
              </a:spcAft>
              <a:buClr>
                <a:schemeClr val="dk1"/>
              </a:buClr>
              <a:buSzPts val="1100"/>
              <a:buNone/>
              <a:defRPr sz="1100">
                <a:solidFill>
                  <a:schemeClr val="dk1"/>
                </a:solidFill>
              </a:defRPr>
            </a:lvl6pPr>
            <a:lvl7pPr lvl="6" algn="l">
              <a:lnSpc>
                <a:spcPct val="115000"/>
              </a:lnSpc>
              <a:spcBef>
                <a:spcPts val="0"/>
              </a:spcBef>
              <a:spcAft>
                <a:spcPts val="0"/>
              </a:spcAft>
              <a:buClr>
                <a:schemeClr val="dk1"/>
              </a:buClr>
              <a:buSzPts val="1100"/>
              <a:buNone/>
              <a:defRPr sz="1100">
                <a:solidFill>
                  <a:schemeClr val="dk1"/>
                </a:solidFill>
              </a:defRPr>
            </a:lvl7pPr>
            <a:lvl8pPr lvl="7" algn="l">
              <a:lnSpc>
                <a:spcPct val="115000"/>
              </a:lnSpc>
              <a:spcBef>
                <a:spcPts val="0"/>
              </a:spcBef>
              <a:spcAft>
                <a:spcPts val="0"/>
              </a:spcAft>
              <a:buClr>
                <a:schemeClr val="dk1"/>
              </a:buClr>
              <a:buSzPts val="1100"/>
              <a:buNone/>
              <a:defRPr sz="1100">
                <a:solidFill>
                  <a:schemeClr val="dk1"/>
                </a:solidFill>
              </a:defRPr>
            </a:lvl8pPr>
            <a:lvl9pPr lvl="8" algn="l">
              <a:lnSpc>
                <a:spcPct val="115000"/>
              </a:lnSpc>
              <a:spcBef>
                <a:spcPts val="0"/>
              </a:spcBef>
              <a:spcAft>
                <a:spcPts val="0"/>
              </a:spcAft>
              <a:buClr>
                <a:schemeClr val="dk1"/>
              </a:buClr>
              <a:buSzPts val="1100"/>
              <a:buNone/>
              <a:defRPr sz="1100">
                <a:solidFill>
                  <a:schemeClr val="dk1"/>
                </a:solidFill>
              </a:defRPr>
            </a:lvl9pPr>
          </a:lstStyle>
          <a:p/>
        </p:txBody>
      </p:sp>
      <p:sp>
        <p:nvSpPr>
          <p:cNvPr id="95" name="Google Shape;95;p36"/>
          <p:cNvSpPr txBox="1"/>
          <p:nvPr>
            <p:ph idx="3" type="subTitle"/>
          </p:nvPr>
        </p:nvSpPr>
        <p:spPr>
          <a:xfrm>
            <a:off x="3648425" y="1763250"/>
            <a:ext cx="1938000" cy="4290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dk1"/>
              </a:buClr>
              <a:buSzPts val="1100"/>
              <a:buNone/>
              <a:defRPr b="1" sz="1100">
                <a:solidFill>
                  <a:schemeClr val="dk1"/>
                </a:solidFill>
              </a:defRPr>
            </a:lvl1pPr>
            <a:lvl2pPr lvl="1" algn="l">
              <a:lnSpc>
                <a:spcPct val="115000"/>
              </a:lnSpc>
              <a:spcBef>
                <a:spcPts val="0"/>
              </a:spcBef>
              <a:spcAft>
                <a:spcPts val="0"/>
              </a:spcAft>
              <a:buClr>
                <a:schemeClr val="dk1"/>
              </a:buClr>
              <a:buSzPts val="1400"/>
              <a:buNone/>
              <a:defRPr>
                <a:solidFill>
                  <a:schemeClr val="dk1"/>
                </a:solidFill>
              </a:defRPr>
            </a:lvl2pPr>
            <a:lvl3pPr lvl="2" algn="l">
              <a:lnSpc>
                <a:spcPct val="115000"/>
              </a:lnSpc>
              <a:spcBef>
                <a:spcPts val="0"/>
              </a:spcBef>
              <a:spcAft>
                <a:spcPts val="0"/>
              </a:spcAft>
              <a:buClr>
                <a:schemeClr val="dk1"/>
              </a:buClr>
              <a:buSzPts val="1400"/>
              <a:buNone/>
              <a:defRPr>
                <a:solidFill>
                  <a:schemeClr val="dk1"/>
                </a:solidFill>
              </a:defRPr>
            </a:lvl3pPr>
            <a:lvl4pPr lvl="3" algn="l">
              <a:lnSpc>
                <a:spcPct val="115000"/>
              </a:lnSpc>
              <a:spcBef>
                <a:spcPts val="0"/>
              </a:spcBef>
              <a:spcAft>
                <a:spcPts val="0"/>
              </a:spcAft>
              <a:buClr>
                <a:schemeClr val="dk1"/>
              </a:buClr>
              <a:buSzPts val="1400"/>
              <a:buNone/>
              <a:defRPr>
                <a:solidFill>
                  <a:schemeClr val="dk1"/>
                </a:solidFill>
              </a:defRPr>
            </a:lvl4pPr>
            <a:lvl5pPr lvl="4" algn="l">
              <a:lnSpc>
                <a:spcPct val="115000"/>
              </a:lnSpc>
              <a:spcBef>
                <a:spcPts val="0"/>
              </a:spcBef>
              <a:spcAft>
                <a:spcPts val="0"/>
              </a:spcAft>
              <a:buClr>
                <a:schemeClr val="dk1"/>
              </a:buClr>
              <a:buSzPts val="1400"/>
              <a:buNone/>
              <a:defRPr>
                <a:solidFill>
                  <a:schemeClr val="dk1"/>
                </a:solidFill>
              </a:defRPr>
            </a:lvl5pPr>
            <a:lvl6pPr lvl="5" algn="l">
              <a:lnSpc>
                <a:spcPct val="115000"/>
              </a:lnSpc>
              <a:spcBef>
                <a:spcPts val="0"/>
              </a:spcBef>
              <a:spcAft>
                <a:spcPts val="0"/>
              </a:spcAft>
              <a:buClr>
                <a:schemeClr val="dk1"/>
              </a:buClr>
              <a:buSzPts val="1400"/>
              <a:buNone/>
              <a:defRPr>
                <a:solidFill>
                  <a:schemeClr val="dk1"/>
                </a:solidFill>
              </a:defRPr>
            </a:lvl6pPr>
            <a:lvl7pPr lvl="6" algn="l">
              <a:lnSpc>
                <a:spcPct val="115000"/>
              </a:lnSpc>
              <a:spcBef>
                <a:spcPts val="0"/>
              </a:spcBef>
              <a:spcAft>
                <a:spcPts val="0"/>
              </a:spcAft>
              <a:buClr>
                <a:schemeClr val="dk1"/>
              </a:buClr>
              <a:buSzPts val="1400"/>
              <a:buNone/>
              <a:defRPr>
                <a:solidFill>
                  <a:schemeClr val="dk1"/>
                </a:solidFill>
              </a:defRPr>
            </a:lvl7pPr>
            <a:lvl8pPr lvl="7" algn="l">
              <a:lnSpc>
                <a:spcPct val="115000"/>
              </a:lnSpc>
              <a:spcBef>
                <a:spcPts val="0"/>
              </a:spcBef>
              <a:spcAft>
                <a:spcPts val="0"/>
              </a:spcAft>
              <a:buClr>
                <a:schemeClr val="dk1"/>
              </a:buClr>
              <a:buSzPts val="1400"/>
              <a:buNone/>
              <a:defRPr>
                <a:solidFill>
                  <a:schemeClr val="dk1"/>
                </a:solidFill>
              </a:defRPr>
            </a:lvl8pPr>
            <a:lvl9pPr lvl="8" algn="l">
              <a:lnSpc>
                <a:spcPct val="115000"/>
              </a:lnSpc>
              <a:spcBef>
                <a:spcPts val="0"/>
              </a:spcBef>
              <a:spcAft>
                <a:spcPts val="0"/>
              </a:spcAft>
              <a:buClr>
                <a:schemeClr val="dk1"/>
              </a:buClr>
              <a:buSzPts val="1400"/>
              <a:buNone/>
              <a:defRPr>
                <a:solidFill>
                  <a:schemeClr val="dk1"/>
                </a:solidFill>
              </a:defRPr>
            </a:lvl9pPr>
          </a:lstStyle>
          <a:p/>
        </p:txBody>
      </p:sp>
      <p:sp>
        <p:nvSpPr>
          <p:cNvPr id="96" name="Google Shape;96;p36"/>
          <p:cNvSpPr txBox="1"/>
          <p:nvPr>
            <p:ph idx="4" type="subTitle"/>
          </p:nvPr>
        </p:nvSpPr>
        <p:spPr>
          <a:xfrm>
            <a:off x="3648425" y="2686100"/>
            <a:ext cx="1938000" cy="1583700"/>
          </a:xfrm>
          <a:prstGeom prst="rect">
            <a:avLst/>
          </a:prstGeom>
          <a:noFill/>
          <a:ln>
            <a:noFill/>
          </a:ln>
        </p:spPr>
        <p:txBody>
          <a:bodyPr anchorCtr="0" anchor="t" bIns="0" lIns="0" spcFirstLastPara="1" rIns="0" wrap="square" tIns="0">
            <a:noAutofit/>
          </a:bodyPr>
          <a:lstStyle>
            <a:lvl1pPr lvl="0" algn="l">
              <a:lnSpc>
                <a:spcPct val="115000"/>
              </a:lnSpc>
              <a:spcBef>
                <a:spcPts val="0"/>
              </a:spcBef>
              <a:spcAft>
                <a:spcPts val="0"/>
              </a:spcAft>
              <a:buClr>
                <a:schemeClr val="dk1"/>
              </a:buClr>
              <a:buSzPts val="900"/>
              <a:buNone/>
              <a:defRPr sz="900">
                <a:solidFill>
                  <a:schemeClr val="dk1"/>
                </a:solidFill>
              </a:defRPr>
            </a:lvl1pPr>
            <a:lvl2pPr lvl="1" algn="l">
              <a:lnSpc>
                <a:spcPct val="115000"/>
              </a:lnSpc>
              <a:spcBef>
                <a:spcPts val="0"/>
              </a:spcBef>
              <a:spcAft>
                <a:spcPts val="0"/>
              </a:spcAft>
              <a:buClr>
                <a:schemeClr val="dk1"/>
              </a:buClr>
              <a:buSzPts val="1100"/>
              <a:buNone/>
              <a:defRPr sz="1100">
                <a:solidFill>
                  <a:schemeClr val="dk1"/>
                </a:solidFill>
              </a:defRPr>
            </a:lvl2pPr>
            <a:lvl3pPr lvl="2" algn="l">
              <a:lnSpc>
                <a:spcPct val="115000"/>
              </a:lnSpc>
              <a:spcBef>
                <a:spcPts val="0"/>
              </a:spcBef>
              <a:spcAft>
                <a:spcPts val="0"/>
              </a:spcAft>
              <a:buClr>
                <a:schemeClr val="dk1"/>
              </a:buClr>
              <a:buSzPts val="1100"/>
              <a:buNone/>
              <a:defRPr sz="1100">
                <a:solidFill>
                  <a:schemeClr val="dk1"/>
                </a:solidFill>
              </a:defRPr>
            </a:lvl3pPr>
            <a:lvl4pPr lvl="3" algn="l">
              <a:lnSpc>
                <a:spcPct val="115000"/>
              </a:lnSpc>
              <a:spcBef>
                <a:spcPts val="0"/>
              </a:spcBef>
              <a:spcAft>
                <a:spcPts val="0"/>
              </a:spcAft>
              <a:buClr>
                <a:schemeClr val="dk1"/>
              </a:buClr>
              <a:buSzPts val="1100"/>
              <a:buNone/>
              <a:defRPr sz="1100">
                <a:solidFill>
                  <a:schemeClr val="dk1"/>
                </a:solidFill>
              </a:defRPr>
            </a:lvl4pPr>
            <a:lvl5pPr lvl="4" algn="l">
              <a:lnSpc>
                <a:spcPct val="115000"/>
              </a:lnSpc>
              <a:spcBef>
                <a:spcPts val="0"/>
              </a:spcBef>
              <a:spcAft>
                <a:spcPts val="0"/>
              </a:spcAft>
              <a:buClr>
                <a:schemeClr val="dk1"/>
              </a:buClr>
              <a:buSzPts val="1100"/>
              <a:buNone/>
              <a:defRPr sz="1100">
                <a:solidFill>
                  <a:schemeClr val="dk1"/>
                </a:solidFill>
              </a:defRPr>
            </a:lvl5pPr>
            <a:lvl6pPr lvl="5" algn="l">
              <a:lnSpc>
                <a:spcPct val="115000"/>
              </a:lnSpc>
              <a:spcBef>
                <a:spcPts val="0"/>
              </a:spcBef>
              <a:spcAft>
                <a:spcPts val="0"/>
              </a:spcAft>
              <a:buClr>
                <a:schemeClr val="dk1"/>
              </a:buClr>
              <a:buSzPts val="1100"/>
              <a:buNone/>
              <a:defRPr sz="1100">
                <a:solidFill>
                  <a:schemeClr val="dk1"/>
                </a:solidFill>
              </a:defRPr>
            </a:lvl6pPr>
            <a:lvl7pPr lvl="6" algn="l">
              <a:lnSpc>
                <a:spcPct val="115000"/>
              </a:lnSpc>
              <a:spcBef>
                <a:spcPts val="0"/>
              </a:spcBef>
              <a:spcAft>
                <a:spcPts val="0"/>
              </a:spcAft>
              <a:buClr>
                <a:schemeClr val="dk1"/>
              </a:buClr>
              <a:buSzPts val="1100"/>
              <a:buNone/>
              <a:defRPr sz="1100">
                <a:solidFill>
                  <a:schemeClr val="dk1"/>
                </a:solidFill>
              </a:defRPr>
            </a:lvl7pPr>
            <a:lvl8pPr lvl="7" algn="l">
              <a:lnSpc>
                <a:spcPct val="115000"/>
              </a:lnSpc>
              <a:spcBef>
                <a:spcPts val="0"/>
              </a:spcBef>
              <a:spcAft>
                <a:spcPts val="0"/>
              </a:spcAft>
              <a:buClr>
                <a:schemeClr val="dk1"/>
              </a:buClr>
              <a:buSzPts val="1100"/>
              <a:buNone/>
              <a:defRPr sz="1100">
                <a:solidFill>
                  <a:schemeClr val="dk1"/>
                </a:solidFill>
              </a:defRPr>
            </a:lvl8pPr>
            <a:lvl9pPr lvl="8" algn="l">
              <a:lnSpc>
                <a:spcPct val="115000"/>
              </a:lnSpc>
              <a:spcBef>
                <a:spcPts val="0"/>
              </a:spcBef>
              <a:spcAft>
                <a:spcPts val="0"/>
              </a:spcAft>
              <a:buClr>
                <a:schemeClr val="dk1"/>
              </a:buClr>
              <a:buSzPts val="1100"/>
              <a:buNone/>
              <a:defRPr sz="1100">
                <a:solidFill>
                  <a:schemeClr val="dk1"/>
                </a:solidFill>
              </a:defRPr>
            </a:lvl9pPr>
          </a:lstStyle>
          <a:p/>
        </p:txBody>
      </p:sp>
      <p:sp>
        <p:nvSpPr>
          <p:cNvPr id="97" name="Google Shape;97;p36"/>
          <p:cNvSpPr txBox="1"/>
          <p:nvPr>
            <p:ph idx="5" type="subTitle"/>
          </p:nvPr>
        </p:nvSpPr>
        <p:spPr>
          <a:xfrm>
            <a:off x="6316725" y="1763250"/>
            <a:ext cx="1938000" cy="4290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Clr>
                <a:schemeClr val="dk1"/>
              </a:buClr>
              <a:buSzPts val="1100"/>
              <a:buNone/>
              <a:defRPr b="1" sz="1100">
                <a:solidFill>
                  <a:schemeClr val="dk1"/>
                </a:solidFill>
              </a:defRPr>
            </a:lvl1pPr>
            <a:lvl2pPr lvl="1" algn="l">
              <a:lnSpc>
                <a:spcPct val="115000"/>
              </a:lnSpc>
              <a:spcBef>
                <a:spcPts val="0"/>
              </a:spcBef>
              <a:spcAft>
                <a:spcPts val="0"/>
              </a:spcAft>
              <a:buClr>
                <a:schemeClr val="dk1"/>
              </a:buClr>
              <a:buSzPts val="1400"/>
              <a:buNone/>
              <a:defRPr>
                <a:solidFill>
                  <a:schemeClr val="dk1"/>
                </a:solidFill>
              </a:defRPr>
            </a:lvl2pPr>
            <a:lvl3pPr lvl="2" algn="l">
              <a:lnSpc>
                <a:spcPct val="115000"/>
              </a:lnSpc>
              <a:spcBef>
                <a:spcPts val="0"/>
              </a:spcBef>
              <a:spcAft>
                <a:spcPts val="0"/>
              </a:spcAft>
              <a:buClr>
                <a:schemeClr val="dk1"/>
              </a:buClr>
              <a:buSzPts val="1400"/>
              <a:buNone/>
              <a:defRPr>
                <a:solidFill>
                  <a:schemeClr val="dk1"/>
                </a:solidFill>
              </a:defRPr>
            </a:lvl3pPr>
            <a:lvl4pPr lvl="3" algn="l">
              <a:lnSpc>
                <a:spcPct val="115000"/>
              </a:lnSpc>
              <a:spcBef>
                <a:spcPts val="0"/>
              </a:spcBef>
              <a:spcAft>
                <a:spcPts val="0"/>
              </a:spcAft>
              <a:buClr>
                <a:schemeClr val="dk1"/>
              </a:buClr>
              <a:buSzPts val="1400"/>
              <a:buNone/>
              <a:defRPr>
                <a:solidFill>
                  <a:schemeClr val="dk1"/>
                </a:solidFill>
              </a:defRPr>
            </a:lvl4pPr>
            <a:lvl5pPr lvl="4" algn="l">
              <a:lnSpc>
                <a:spcPct val="115000"/>
              </a:lnSpc>
              <a:spcBef>
                <a:spcPts val="0"/>
              </a:spcBef>
              <a:spcAft>
                <a:spcPts val="0"/>
              </a:spcAft>
              <a:buClr>
                <a:schemeClr val="dk1"/>
              </a:buClr>
              <a:buSzPts val="1400"/>
              <a:buNone/>
              <a:defRPr>
                <a:solidFill>
                  <a:schemeClr val="dk1"/>
                </a:solidFill>
              </a:defRPr>
            </a:lvl5pPr>
            <a:lvl6pPr lvl="5" algn="l">
              <a:lnSpc>
                <a:spcPct val="115000"/>
              </a:lnSpc>
              <a:spcBef>
                <a:spcPts val="0"/>
              </a:spcBef>
              <a:spcAft>
                <a:spcPts val="0"/>
              </a:spcAft>
              <a:buClr>
                <a:schemeClr val="dk1"/>
              </a:buClr>
              <a:buSzPts val="1400"/>
              <a:buNone/>
              <a:defRPr>
                <a:solidFill>
                  <a:schemeClr val="dk1"/>
                </a:solidFill>
              </a:defRPr>
            </a:lvl6pPr>
            <a:lvl7pPr lvl="6" algn="l">
              <a:lnSpc>
                <a:spcPct val="115000"/>
              </a:lnSpc>
              <a:spcBef>
                <a:spcPts val="0"/>
              </a:spcBef>
              <a:spcAft>
                <a:spcPts val="0"/>
              </a:spcAft>
              <a:buClr>
                <a:schemeClr val="dk1"/>
              </a:buClr>
              <a:buSzPts val="1400"/>
              <a:buNone/>
              <a:defRPr>
                <a:solidFill>
                  <a:schemeClr val="dk1"/>
                </a:solidFill>
              </a:defRPr>
            </a:lvl7pPr>
            <a:lvl8pPr lvl="7" algn="l">
              <a:lnSpc>
                <a:spcPct val="115000"/>
              </a:lnSpc>
              <a:spcBef>
                <a:spcPts val="0"/>
              </a:spcBef>
              <a:spcAft>
                <a:spcPts val="0"/>
              </a:spcAft>
              <a:buClr>
                <a:schemeClr val="dk1"/>
              </a:buClr>
              <a:buSzPts val="1400"/>
              <a:buNone/>
              <a:defRPr>
                <a:solidFill>
                  <a:schemeClr val="dk1"/>
                </a:solidFill>
              </a:defRPr>
            </a:lvl8pPr>
            <a:lvl9pPr lvl="8" algn="l">
              <a:lnSpc>
                <a:spcPct val="115000"/>
              </a:lnSpc>
              <a:spcBef>
                <a:spcPts val="0"/>
              </a:spcBef>
              <a:spcAft>
                <a:spcPts val="0"/>
              </a:spcAft>
              <a:buClr>
                <a:schemeClr val="dk1"/>
              </a:buClr>
              <a:buSzPts val="1400"/>
              <a:buNone/>
              <a:defRPr>
                <a:solidFill>
                  <a:schemeClr val="dk1"/>
                </a:solidFill>
              </a:defRPr>
            </a:lvl9pPr>
          </a:lstStyle>
          <a:p/>
        </p:txBody>
      </p:sp>
      <p:sp>
        <p:nvSpPr>
          <p:cNvPr id="98" name="Google Shape;98;p36"/>
          <p:cNvSpPr txBox="1"/>
          <p:nvPr>
            <p:ph idx="6" type="subTitle"/>
          </p:nvPr>
        </p:nvSpPr>
        <p:spPr>
          <a:xfrm>
            <a:off x="6316725" y="2686100"/>
            <a:ext cx="1938000" cy="1583700"/>
          </a:xfrm>
          <a:prstGeom prst="rect">
            <a:avLst/>
          </a:prstGeom>
          <a:noFill/>
          <a:ln>
            <a:noFill/>
          </a:ln>
        </p:spPr>
        <p:txBody>
          <a:bodyPr anchorCtr="0" anchor="t" bIns="0" lIns="0" spcFirstLastPara="1" rIns="0" wrap="square" tIns="0">
            <a:noAutofit/>
          </a:bodyPr>
          <a:lstStyle>
            <a:lvl1pPr lvl="0" algn="l">
              <a:lnSpc>
                <a:spcPct val="115000"/>
              </a:lnSpc>
              <a:spcBef>
                <a:spcPts val="0"/>
              </a:spcBef>
              <a:spcAft>
                <a:spcPts val="0"/>
              </a:spcAft>
              <a:buClr>
                <a:schemeClr val="dk1"/>
              </a:buClr>
              <a:buSzPts val="900"/>
              <a:buNone/>
              <a:defRPr sz="900">
                <a:solidFill>
                  <a:schemeClr val="dk1"/>
                </a:solidFill>
              </a:defRPr>
            </a:lvl1pPr>
            <a:lvl2pPr lvl="1" algn="l">
              <a:lnSpc>
                <a:spcPct val="115000"/>
              </a:lnSpc>
              <a:spcBef>
                <a:spcPts val="0"/>
              </a:spcBef>
              <a:spcAft>
                <a:spcPts val="0"/>
              </a:spcAft>
              <a:buClr>
                <a:schemeClr val="dk1"/>
              </a:buClr>
              <a:buSzPts val="1100"/>
              <a:buNone/>
              <a:defRPr sz="1100">
                <a:solidFill>
                  <a:schemeClr val="dk1"/>
                </a:solidFill>
              </a:defRPr>
            </a:lvl2pPr>
            <a:lvl3pPr lvl="2" algn="l">
              <a:lnSpc>
                <a:spcPct val="115000"/>
              </a:lnSpc>
              <a:spcBef>
                <a:spcPts val="0"/>
              </a:spcBef>
              <a:spcAft>
                <a:spcPts val="0"/>
              </a:spcAft>
              <a:buClr>
                <a:schemeClr val="dk1"/>
              </a:buClr>
              <a:buSzPts val="1100"/>
              <a:buNone/>
              <a:defRPr sz="1100">
                <a:solidFill>
                  <a:schemeClr val="dk1"/>
                </a:solidFill>
              </a:defRPr>
            </a:lvl3pPr>
            <a:lvl4pPr lvl="3" algn="l">
              <a:lnSpc>
                <a:spcPct val="115000"/>
              </a:lnSpc>
              <a:spcBef>
                <a:spcPts val="0"/>
              </a:spcBef>
              <a:spcAft>
                <a:spcPts val="0"/>
              </a:spcAft>
              <a:buClr>
                <a:schemeClr val="dk1"/>
              </a:buClr>
              <a:buSzPts val="1100"/>
              <a:buNone/>
              <a:defRPr sz="1100">
                <a:solidFill>
                  <a:schemeClr val="dk1"/>
                </a:solidFill>
              </a:defRPr>
            </a:lvl4pPr>
            <a:lvl5pPr lvl="4" algn="l">
              <a:lnSpc>
                <a:spcPct val="115000"/>
              </a:lnSpc>
              <a:spcBef>
                <a:spcPts val="0"/>
              </a:spcBef>
              <a:spcAft>
                <a:spcPts val="0"/>
              </a:spcAft>
              <a:buClr>
                <a:schemeClr val="dk1"/>
              </a:buClr>
              <a:buSzPts val="1100"/>
              <a:buNone/>
              <a:defRPr sz="1100">
                <a:solidFill>
                  <a:schemeClr val="dk1"/>
                </a:solidFill>
              </a:defRPr>
            </a:lvl5pPr>
            <a:lvl6pPr lvl="5" algn="l">
              <a:lnSpc>
                <a:spcPct val="115000"/>
              </a:lnSpc>
              <a:spcBef>
                <a:spcPts val="0"/>
              </a:spcBef>
              <a:spcAft>
                <a:spcPts val="0"/>
              </a:spcAft>
              <a:buClr>
                <a:schemeClr val="dk1"/>
              </a:buClr>
              <a:buSzPts val="1100"/>
              <a:buNone/>
              <a:defRPr sz="1100">
                <a:solidFill>
                  <a:schemeClr val="dk1"/>
                </a:solidFill>
              </a:defRPr>
            </a:lvl6pPr>
            <a:lvl7pPr lvl="6" algn="l">
              <a:lnSpc>
                <a:spcPct val="115000"/>
              </a:lnSpc>
              <a:spcBef>
                <a:spcPts val="0"/>
              </a:spcBef>
              <a:spcAft>
                <a:spcPts val="0"/>
              </a:spcAft>
              <a:buClr>
                <a:schemeClr val="dk1"/>
              </a:buClr>
              <a:buSzPts val="1100"/>
              <a:buNone/>
              <a:defRPr sz="1100">
                <a:solidFill>
                  <a:schemeClr val="dk1"/>
                </a:solidFill>
              </a:defRPr>
            </a:lvl7pPr>
            <a:lvl8pPr lvl="7" algn="l">
              <a:lnSpc>
                <a:spcPct val="115000"/>
              </a:lnSpc>
              <a:spcBef>
                <a:spcPts val="0"/>
              </a:spcBef>
              <a:spcAft>
                <a:spcPts val="0"/>
              </a:spcAft>
              <a:buClr>
                <a:schemeClr val="dk1"/>
              </a:buClr>
              <a:buSzPts val="1100"/>
              <a:buNone/>
              <a:defRPr sz="1100">
                <a:solidFill>
                  <a:schemeClr val="dk1"/>
                </a:solidFill>
              </a:defRPr>
            </a:lvl8pPr>
            <a:lvl9pPr lvl="8" algn="l">
              <a:lnSpc>
                <a:spcPct val="115000"/>
              </a:lnSpc>
              <a:spcBef>
                <a:spcPts val="0"/>
              </a:spcBef>
              <a:spcAft>
                <a:spcPts val="0"/>
              </a:spcAft>
              <a:buClr>
                <a:schemeClr val="dk1"/>
              </a:buClr>
              <a:buSzPts val="1100"/>
              <a:buNone/>
              <a:defRPr sz="1100">
                <a:solidFill>
                  <a:schemeClr val="dk1"/>
                </a:solidFill>
              </a:defRPr>
            </a:lvl9pPr>
          </a:lstStyle>
          <a:p/>
        </p:txBody>
      </p:sp>
      <p:pic>
        <p:nvPicPr>
          <p:cNvPr id="99" name="Google Shape;99;p36"/>
          <p:cNvPicPr preferRelativeResize="0"/>
          <p:nvPr/>
        </p:nvPicPr>
        <p:blipFill rotWithShape="1">
          <a:blip r:embed="rId2">
            <a:alphaModFix/>
          </a:blip>
          <a:srcRect b="0" l="0" r="0" t="0"/>
          <a:stretch/>
        </p:blipFill>
        <p:spPr>
          <a:xfrm>
            <a:off x="293574" y="4647869"/>
            <a:ext cx="1025024" cy="276050"/>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 Globe">
  <p:cSld name="TITLE_1_1_1_2">
    <p:bg>
      <p:bgPr>
        <a:blipFill>
          <a:blip r:embed="rId2">
            <a:alphaModFix/>
          </a:blip>
          <a:stretch>
            <a:fillRect/>
          </a:stretch>
        </a:blipFill>
      </p:bgPr>
    </p:bg>
    <p:spTree>
      <p:nvGrpSpPr>
        <p:cNvPr id="100" name="Shape 100"/>
        <p:cNvGrpSpPr/>
        <p:nvPr/>
      </p:nvGrpSpPr>
      <p:grpSpPr>
        <a:xfrm>
          <a:off x="0" y="0"/>
          <a:ext cx="0" cy="0"/>
          <a:chOff x="0" y="0"/>
          <a:chExt cx="0" cy="0"/>
        </a:xfrm>
      </p:grpSpPr>
      <p:sp>
        <p:nvSpPr>
          <p:cNvPr id="101" name="Google Shape;101;g35bcb37566d_0_273"/>
          <p:cNvSpPr txBox="1"/>
          <p:nvPr>
            <p:ph type="ctrTitle"/>
          </p:nvPr>
        </p:nvSpPr>
        <p:spPr>
          <a:xfrm>
            <a:off x="612600" y="1292675"/>
            <a:ext cx="4011300" cy="1239900"/>
          </a:xfrm>
          <a:prstGeom prst="rect">
            <a:avLst/>
          </a:prstGeom>
        </p:spPr>
        <p:txBody>
          <a:bodyPr anchorCtr="0" anchor="ctr" bIns="0" lIns="0" spcFirstLastPara="1" rIns="0" wrap="square" tIns="0">
            <a:noAutofit/>
          </a:bodyPr>
          <a:lstStyle>
            <a:lvl1pPr lvl="0">
              <a:spcBef>
                <a:spcPts val="0"/>
              </a:spcBef>
              <a:spcAft>
                <a:spcPts val="0"/>
              </a:spcAft>
              <a:buSzPts val="3800"/>
              <a:buFont typeface="Open Sans Light"/>
              <a:buNone/>
              <a:defRPr sz="3800">
                <a:latin typeface="Open Sans Light"/>
                <a:ea typeface="Open Sans Light"/>
                <a:cs typeface="Open Sans Light"/>
                <a:sym typeface="Open Sans Light"/>
              </a:defRPr>
            </a:lvl1pPr>
            <a:lvl2pPr lvl="1">
              <a:spcBef>
                <a:spcPts val="0"/>
              </a:spcBef>
              <a:spcAft>
                <a:spcPts val="0"/>
              </a:spcAft>
              <a:buSzPts val="5000"/>
              <a:buFont typeface="Open Sans Light"/>
              <a:buNone/>
              <a:defRPr sz="5000">
                <a:latin typeface="Open Sans Light"/>
                <a:ea typeface="Open Sans Light"/>
                <a:cs typeface="Open Sans Light"/>
                <a:sym typeface="Open Sans Light"/>
              </a:defRPr>
            </a:lvl2pPr>
            <a:lvl3pPr lvl="2">
              <a:spcBef>
                <a:spcPts val="0"/>
              </a:spcBef>
              <a:spcAft>
                <a:spcPts val="0"/>
              </a:spcAft>
              <a:buSzPts val="5000"/>
              <a:buFont typeface="Open Sans Light"/>
              <a:buNone/>
              <a:defRPr sz="5000">
                <a:latin typeface="Open Sans Light"/>
                <a:ea typeface="Open Sans Light"/>
                <a:cs typeface="Open Sans Light"/>
                <a:sym typeface="Open Sans Light"/>
              </a:defRPr>
            </a:lvl3pPr>
            <a:lvl4pPr lvl="3">
              <a:spcBef>
                <a:spcPts val="0"/>
              </a:spcBef>
              <a:spcAft>
                <a:spcPts val="0"/>
              </a:spcAft>
              <a:buSzPts val="5000"/>
              <a:buFont typeface="Open Sans Light"/>
              <a:buNone/>
              <a:defRPr sz="5000">
                <a:latin typeface="Open Sans Light"/>
                <a:ea typeface="Open Sans Light"/>
                <a:cs typeface="Open Sans Light"/>
                <a:sym typeface="Open Sans Light"/>
              </a:defRPr>
            </a:lvl4pPr>
            <a:lvl5pPr lvl="4">
              <a:spcBef>
                <a:spcPts val="0"/>
              </a:spcBef>
              <a:spcAft>
                <a:spcPts val="0"/>
              </a:spcAft>
              <a:buSzPts val="5000"/>
              <a:buFont typeface="Open Sans Light"/>
              <a:buNone/>
              <a:defRPr sz="5000">
                <a:latin typeface="Open Sans Light"/>
                <a:ea typeface="Open Sans Light"/>
                <a:cs typeface="Open Sans Light"/>
                <a:sym typeface="Open Sans Light"/>
              </a:defRPr>
            </a:lvl5pPr>
            <a:lvl6pPr lvl="5">
              <a:spcBef>
                <a:spcPts val="0"/>
              </a:spcBef>
              <a:spcAft>
                <a:spcPts val="0"/>
              </a:spcAft>
              <a:buSzPts val="5000"/>
              <a:buFont typeface="Open Sans Light"/>
              <a:buNone/>
              <a:defRPr sz="5000">
                <a:latin typeface="Open Sans Light"/>
                <a:ea typeface="Open Sans Light"/>
                <a:cs typeface="Open Sans Light"/>
                <a:sym typeface="Open Sans Light"/>
              </a:defRPr>
            </a:lvl6pPr>
            <a:lvl7pPr lvl="6">
              <a:spcBef>
                <a:spcPts val="0"/>
              </a:spcBef>
              <a:spcAft>
                <a:spcPts val="0"/>
              </a:spcAft>
              <a:buSzPts val="5000"/>
              <a:buFont typeface="Open Sans Light"/>
              <a:buNone/>
              <a:defRPr sz="5000">
                <a:latin typeface="Open Sans Light"/>
                <a:ea typeface="Open Sans Light"/>
                <a:cs typeface="Open Sans Light"/>
                <a:sym typeface="Open Sans Light"/>
              </a:defRPr>
            </a:lvl7pPr>
            <a:lvl8pPr lvl="7">
              <a:spcBef>
                <a:spcPts val="0"/>
              </a:spcBef>
              <a:spcAft>
                <a:spcPts val="0"/>
              </a:spcAft>
              <a:buSzPts val="5000"/>
              <a:buFont typeface="Open Sans Light"/>
              <a:buNone/>
              <a:defRPr sz="5000">
                <a:latin typeface="Open Sans Light"/>
                <a:ea typeface="Open Sans Light"/>
                <a:cs typeface="Open Sans Light"/>
                <a:sym typeface="Open Sans Light"/>
              </a:defRPr>
            </a:lvl8pPr>
            <a:lvl9pPr lvl="8">
              <a:spcBef>
                <a:spcPts val="0"/>
              </a:spcBef>
              <a:spcAft>
                <a:spcPts val="0"/>
              </a:spcAft>
              <a:buSzPts val="5000"/>
              <a:buFont typeface="Open Sans Light"/>
              <a:buNone/>
              <a:defRPr sz="5000">
                <a:latin typeface="Open Sans Light"/>
                <a:ea typeface="Open Sans Light"/>
                <a:cs typeface="Open Sans Light"/>
                <a:sym typeface="Open Sans Light"/>
              </a:defRPr>
            </a:lvl9pPr>
          </a:lstStyle>
          <a:p/>
        </p:txBody>
      </p:sp>
      <p:sp>
        <p:nvSpPr>
          <p:cNvPr id="102" name="Google Shape;102;g35bcb37566d_0_273"/>
          <p:cNvSpPr txBox="1"/>
          <p:nvPr>
            <p:ph idx="1" type="subTitle"/>
          </p:nvPr>
        </p:nvSpPr>
        <p:spPr>
          <a:xfrm>
            <a:off x="612600" y="2800800"/>
            <a:ext cx="4011300" cy="647100"/>
          </a:xfrm>
          <a:prstGeom prst="rect">
            <a:avLst/>
          </a:prstGeom>
        </p:spPr>
        <p:txBody>
          <a:bodyPr anchorCtr="0" anchor="t" bIns="0" lIns="0" spcFirstLastPara="1" rIns="0" wrap="square" tIns="0">
            <a:noAutofit/>
          </a:bodyPr>
          <a:lstStyle>
            <a:lvl1pPr lvl="0">
              <a:lnSpc>
                <a:spcPct val="100000"/>
              </a:lnSpc>
              <a:spcBef>
                <a:spcPts val="0"/>
              </a:spcBef>
              <a:spcAft>
                <a:spcPts val="0"/>
              </a:spcAft>
              <a:buClr>
                <a:schemeClr val="dk1"/>
              </a:buClr>
              <a:buSzPts val="1200"/>
              <a:buFont typeface="Open Sans"/>
              <a:buNone/>
              <a:defRPr sz="1200">
                <a:solidFill>
                  <a:schemeClr val="dk1"/>
                </a:solidFill>
                <a:latin typeface="Open Sans"/>
                <a:ea typeface="Open Sans"/>
                <a:cs typeface="Open Sans"/>
                <a:sym typeface="Open Sans"/>
              </a:defRPr>
            </a:lvl1pPr>
            <a:lvl2pPr lvl="1" algn="ctr">
              <a:lnSpc>
                <a:spcPct val="100000"/>
              </a:lnSpc>
              <a:spcBef>
                <a:spcPts val="0"/>
              </a:spcBef>
              <a:spcAft>
                <a:spcPts val="0"/>
              </a:spcAft>
              <a:buClr>
                <a:schemeClr val="dk1"/>
              </a:buClr>
              <a:buSzPts val="2800"/>
              <a:buFont typeface="Open Sans Light"/>
              <a:buNone/>
              <a:defRPr sz="2800">
                <a:solidFill>
                  <a:schemeClr val="dk1"/>
                </a:solidFill>
                <a:latin typeface="Open Sans Light"/>
                <a:ea typeface="Open Sans Light"/>
                <a:cs typeface="Open Sans Light"/>
                <a:sym typeface="Open Sans Light"/>
              </a:defRPr>
            </a:lvl2pPr>
            <a:lvl3pPr lvl="2" algn="ctr">
              <a:lnSpc>
                <a:spcPct val="100000"/>
              </a:lnSpc>
              <a:spcBef>
                <a:spcPts val="0"/>
              </a:spcBef>
              <a:spcAft>
                <a:spcPts val="0"/>
              </a:spcAft>
              <a:buClr>
                <a:schemeClr val="dk1"/>
              </a:buClr>
              <a:buSzPts val="2800"/>
              <a:buFont typeface="Open Sans Light"/>
              <a:buNone/>
              <a:defRPr sz="2800">
                <a:solidFill>
                  <a:schemeClr val="dk1"/>
                </a:solidFill>
                <a:latin typeface="Open Sans Light"/>
                <a:ea typeface="Open Sans Light"/>
                <a:cs typeface="Open Sans Light"/>
                <a:sym typeface="Open Sans Light"/>
              </a:defRPr>
            </a:lvl3pPr>
            <a:lvl4pPr lvl="3" algn="ctr">
              <a:lnSpc>
                <a:spcPct val="100000"/>
              </a:lnSpc>
              <a:spcBef>
                <a:spcPts val="0"/>
              </a:spcBef>
              <a:spcAft>
                <a:spcPts val="0"/>
              </a:spcAft>
              <a:buClr>
                <a:schemeClr val="dk1"/>
              </a:buClr>
              <a:buSzPts val="2800"/>
              <a:buFont typeface="Open Sans Light"/>
              <a:buNone/>
              <a:defRPr sz="2800">
                <a:solidFill>
                  <a:schemeClr val="dk1"/>
                </a:solidFill>
                <a:latin typeface="Open Sans Light"/>
                <a:ea typeface="Open Sans Light"/>
                <a:cs typeface="Open Sans Light"/>
                <a:sym typeface="Open Sans Light"/>
              </a:defRPr>
            </a:lvl4pPr>
            <a:lvl5pPr lvl="4" algn="ctr">
              <a:lnSpc>
                <a:spcPct val="100000"/>
              </a:lnSpc>
              <a:spcBef>
                <a:spcPts val="0"/>
              </a:spcBef>
              <a:spcAft>
                <a:spcPts val="0"/>
              </a:spcAft>
              <a:buClr>
                <a:schemeClr val="dk1"/>
              </a:buClr>
              <a:buSzPts val="2800"/>
              <a:buFont typeface="Open Sans Light"/>
              <a:buNone/>
              <a:defRPr sz="2800">
                <a:solidFill>
                  <a:schemeClr val="dk1"/>
                </a:solidFill>
                <a:latin typeface="Open Sans Light"/>
                <a:ea typeface="Open Sans Light"/>
                <a:cs typeface="Open Sans Light"/>
                <a:sym typeface="Open Sans Light"/>
              </a:defRPr>
            </a:lvl5pPr>
            <a:lvl6pPr lvl="5" algn="ctr">
              <a:lnSpc>
                <a:spcPct val="100000"/>
              </a:lnSpc>
              <a:spcBef>
                <a:spcPts val="0"/>
              </a:spcBef>
              <a:spcAft>
                <a:spcPts val="0"/>
              </a:spcAft>
              <a:buClr>
                <a:schemeClr val="dk1"/>
              </a:buClr>
              <a:buSzPts val="2800"/>
              <a:buFont typeface="Open Sans Light"/>
              <a:buNone/>
              <a:defRPr sz="2800">
                <a:solidFill>
                  <a:schemeClr val="dk1"/>
                </a:solidFill>
                <a:latin typeface="Open Sans Light"/>
                <a:ea typeface="Open Sans Light"/>
                <a:cs typeface="Open Sans Light"/>
                <a:sym typeface="Open Sans Light"/>
              </a:defRPr>
            </a:lvl6pPr>
            <a:lvl7pPr lvl="6" algn="ctr">
              <a:lnSpc>
                <a:spcPct val="100000"/>
              </a:lnSpc>
              <a:spcBef>
                <a:spcPts val="0"/>
              </a:spcBef>
              <a:spcAft>
                <a:spcPts val="0"/>
              </a:spcAft>
              <a:buClr>
                <a:schemeClr val="dk1"/>
              </a:buClr>
              <a:buSzPts val="2800"/>
              <a:buFont typeface="Open Sans Light"/>
              <a:buNone/>
              <a:defRPr sz="2800">
                <a:solidFill>
                  <a:schemeClr val="dk1"/>
                </a:solidFill>
                <a:latin typeface="Open Sans Light"/>
                <a:ea typeface="Open Sans Light"/>
                <a:cs typeface="Open Sans Light"/>
                <a:sym typeface="Open Sans Light"/>
              </a:defRPr>
            </a:lvl7pPr>
            <a:lvl8pPr lvl="7" algn="ctr">
              <a:lnSpc>
                <a:spcPct val="100000"/>
              </a:lnSpc>
              <a:spcBef>
                <a:spcPts val="0"/>
              </a:spcBef>
              <a:spcAft>
                <a:spcPts val="0"/>
              </a:spcAft>
              <a:buClr>
                <a:schemeClr val="dk1"/>
              </a:buClr>
              <a:buSzPts val="2800"/>
              <a:buFont typeface="Open Sans Light"/>
              <a:buNone/>
              <a:defRPr sz="2800">
                <a:solidFill>
                  <a:schemeClr val="dk1"/>
                </a:solidFill>
                <a:latin typeface="Open Sans Light"/>
                <a:ea typeface="Open Sans Light"/>
                <a:cs typeface="Open Sans Light"/>
                <a:sym typeface="Open Sans Light"/>
              </a:defRPr>
            </a:lvl8pPr>
            <a:lvl9pPr lvl="8" algn="ctr">
              <a:lnSpc>
                <a:spcPct val="100000"/>
              </a:lnSpc>
              <a:spcBef>
                <a:spcPts val="0"/>
              </a:spcBef>
              <a:spcAft>
                <a:spcPts val="0"/>
              </a:spcAft>
              <a:buClr>
                <a:schemeClr val="dk1"/>
              </a:buClr>
              <a:buSzPts val="2800"/>
              <a:buFont typeface="Open Sans Light"/>
              <a:buNone/>
              <a:defRPr sz="2800">
                <a:solidFill>
                  <a:schemeClr val="dk1"/>
                </a:solidFill>
                <a:latin typeface="Open Sans Light"/>
                <a:ea typeface="Open Sans Light"/>
                <a:cs typeface="Open Sans Light"/>
                <a:sym typeface="Open Sans Light"/>
              </a:defRPr>
            </a:lvl9pPr>
          </a:lstStyle>
          <a:p/>
        </p:txBody>
      </p:sp>
      <p:sp>
        <p:nvSpPr>
          <p:cNvPr id="103" name="Google Shape;103;g35bcb37566d_0_273"/>
          <p:cNvSpPr txBox="1"/>
          <p:nvPr>
            <p:ph idx="2" type="subTitle"/>
          </p:nvPr>
        </p:nvSpPr>
        <p:spPr>
          <a:xfrm>
            <a:off x="618356" y="4203625"/>
            <a:ext cx="4011300" cy="313800"/>
          </a:xfrm>
          <a:prstGeom prst="rect">
            <a:avLst/>
          </a:prstGeom>
        </p:spPr>
        <p:txBody>
          <a:bodyPr anchorCtr="0" anchor="b" bIns="0" lIns="0" spcFirstLastPara="1" rIns="0" wrap="square" tIns="0">
            <a:noAutofit/>
          </a:bodyPr>
          <a:lstStyle>
            <a:lvl1pPr lvl="0">
              <a:spcBef>
                <a:spcPts val="0"/>
              </a:spcBef>
              <a:spcAft>
                <a:spcPts val="0"/>
              </a:spcAft>
              <a:buClr>
                <a:schemeClr val="dk1"/>
              </a:buClr>
              <a:buSzPts val="900"/>
              <a:buFont typeface="Open Sans"/>
              <a:buNone/>
              <a:defRPr sz="900">
                <a:solidFill>
                  <a:schemeClr val="dk1"/>
                </a:solidFill>
                <a:latin typeface="Open Sans"/>
                <a:ea typeface="Open Sans"/>
                <a:cs typeface="Open Sans"/>
                <a:sym typeface="Open Sans"/>
              </a:defRPr>
            </a:lvl1pPr>
            <a:lvl2pPr lvl="1">
              <a:spcBef>
                <a:spcPts val="0"/>
              </a:spcBef>
              <a:spcAft>
                <a:spcPts val="0"/>
              </a:spcAft>
              <a:buClr>
                <a:schemeClr val="dk1"/>
              </a:buClr>
              <a:buSzPts val="1600"/>
              <a:buNone/>
              <a:defRPr sz="1600">
                <a:solidFill>
                  <a:schemeClr val="dk1"/>
                </a:solidFill>
              </a:defRPr>
            </a:lvl2pPr>
            <a:lvl3pPr lvl="2">
              <a:spcBef>
                <a:spcPts val="0"/>
              </a:spcBef>
              <a:spcAft>
                <a:spcPts val="0"/>
              </a:spcAft>
              <a:buClr>
                <a:schemeClr val="dk1"/>
              </a:buClr>
              <a:buSzPts val="1600"/>
              <a:buNone/>
              <a:defRPr sz="1600">
                <a:solidFill>
                  <a:schemeClr val="dk1"/>
                </a:solidFill>
              </a:defRPr>
            </a:lvl3pPr>
            <a:lvl4pPr lvl="3">
              <a:spcBef>
                <a:spcPts val="0"/>
              </a:spcBef>
              <a:spcAft>
                <a:spcPts val="0"/>
              </a:spcAft>
              <a:buClr>
                <a:schemeClr val="dk1"/>
              </a:buClr>
              <a:buSzPts val="1600"/>
              <a:buNone/>
              <a:defRPr sz="1600">
                <a:solidFill>
                  <a:schemeClr val="dk1"/>
                </a:solidFill>
              </a:defRPr>
            </a:lvl4pPr>
            <a:lvl5pPr lvl="4">
              <a:spcBef>
                <a:spcPts val="0"/>
              </a:spcBef>
              <a:spcAft>
                <a:spcPts val="0"/>
              </a:spcAft>
              <a:buClr>
                <a:schemeClr val="dk1"/>
              </a:buClr>
              <a:buSzPts val="1600"/>
              <a:buNone/>
              <a:defRPr sz="1600">
                <a:solidFill>
                  <a:schemeClr val="dk1"/>
                </a:solidFill>
              </a:defRPr>
            </a:lvl5pPr>
            <a:lvl6pPr lvl="5">
              <a:spcBef>
                <a:spcPts val="0"/>
              </a:spcBef>
              <a:spcAft>
                <a:spcPts val="0"/>
              </a:spcAft>
              <a:buClr>
                <a:schemeClr val="dk1"/>
              </a:buClr>
              <a:buSzPts val="1600"/>
              <a:buNone/>
              <a:defRPr sz="1600">
                <a:solidFill>
                  <a:schemeClr val="dk1"/>
                </a:solidFill>
              </a:defRPr>
            </a:lvl6pPr>
            <a:lvl7pPr lvl="6">
              <a:spcBef>
                <a:spcPts val="0"/>
              </a:spcBef>
              <a:spcAft>
                <a:spcPts val="0"/>
              </a:spcAft>
              <a:buClr>
                <a:schemeClr val="dk1"/>
              </a:buClr>
              <a:buSzPts val="1600"/>
              <a:buNone/>
              <a:defRPr sz="1600">
                <a:solidFill>
                  <a:schemeClr val="dk1"/>
                </a:solidFill>
              </a:defRPr>
            </a:lvl7pPr>
            <a:lvl8pPr lvl="7">
              <a:spcBef>
                <a:spcPts val="0"/>
              </a:spcBef>
              <a:spcAft>
                <a:spcPts val="0"/>
              </a:spcAft>
              <a:buClr>
                <a:schemeClr val="dk1"/>
              </a:buClr>
              <a:buSzPts val="1600"/>
              <a:buNone/>
              <a:defRPr sz="1600">
                <a:solidFill>
                  <a:schemeClr val="dk1"/>
                </a:solidFill>
              </a:defRPr>
            </a:lvl8pPr>
            <a:lvl9pPr lvl="8">
              <a:spcBef>
                <a:spcPts val="0"/>
              </a:spcBef>
              <a:spcAft>
                <a:spcPts val="0"/>
              </a:spcAft>
              <a:buClr>
                <a:schemeClr val="dk1"/>
              </a:buClr>
              <a:buSzPts val="1600"/>
              <a:buNone/>
              <a:defRPr sz="1600">
                <a:solidFill>
                  <a:schemeClr val="dk1"/>
                </a:solidFill>
              </a:defRPr>
            </a:lvl9pPr>
          </a:lstStyle>
          <a:p/>
        </p:txBody>
      </p:sp>
      <p:sp>
        <p:nvSpPr>
          <p:cNvPr id="104" name="Google Shape;104;g35bcb37566d_0_273"/>
          <p:cNvSpPr txBox="1"/>
          <p:nvPr/>
        </p:nvSpPr>
        <p:spPr>
          <a:xfrm>
            <a:off x="5650530" y="4747513"/>
            <a:ext cx="3219900" cy="1764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US" sz="650">
                <a:solidFill>
                  <a:schemeClr val="dk1"/>
                </a:solidFill>
                <a:latin typeface="Open Sans SemiBold"/>
                <a:ea typeface="Open Sans SemiBold"/>
                <a:cs typeface="Open Sans SemiBold"/>
                <a:sym typeface="Open Sans SemiBold"/>
              </a:rPr>
              <a:t>RESTRICTED. CONFIDENTIAL. DO NOT SHARE</a:t>
            </a:r>
            <a:endParaRPr sz="650">
              <a:solidFill>
                <a:schemeClr val="dk1"/>
              </a:solidFill>
              <a:latin typeface="Open Sans SemiBold"/>
              <a:ea typeface="Open Sans SemiBold"/>
              <a:cs typeface="Open Sans SemiBold"/>
              <a:sym typeface="Open Sans SemiBold"/>
            </a:endParaRPr>
          </a:p>
        </p:txBody>
      </p:sp>
      <p:pic>
        <p:nvPicPr>
          <p:cNvPr id="105" name="Google Shape;105;g35bcb37566d_0_273"/>
          <p:cNvPicPr preferRelativeResize="0"/>
          <p:nvPr/>
        </p:nvPicPr>
        <p:blipFill>
          <a:blip r:embed="rId3">
            <a:alphaModFix/>
          </a:blip>
          <a:stretch>
            <a:fillRect/>
          </a:stretch>
        </p:blipFill>
        <p:spPr>
          <a:xfrm>
            <a:off x="619821" y="630350"/>
            <a:ext cx="1418481" cy="394099"/>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 name="Shape 15"/>
        <p:cNvGrpSpPr/>
        <p:nvPr/>
      </p:nvGrpSpPr>
      <p:grpSpPr>
        <a:xfrm>
          <a:off x="0" y="0"/>
          <a:ext cx="0" cy="0"/>
          <a:chOff x="0" y="0"/>
          <a:chExt cx="0" cy="0"/>
        </a:xfrm>
      </p:grpSpPr>
      <p:sp>
        <p:nvSpPr>
          <p:cNvPr id="16" name="Google Shape;16;p22"/>
          <p:cNvSpPr txBox="1"/>
          <p:nvPr/>
        </p:nvSpPr>
        <p:spPr>
          <a:xfrm>
            <a:off x="5650530" y="4747513"/>
            <a:ext cx="3219900" cy="1764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650"/>
              <a:buFont typeface="Arial"/>
              <a:buNone/>
            </a:pPr>
            <a:r>
              <a:rPr b="0" i="0" lang="en-US" sz="650" u="none" cap="none" strike="noStrike">
                <a:solidFill>
                  <a:schemeClr val="dk1"/>
                </a:solidFill>
                <a:latin typeface="Open Sans SemiBold"/>
                <a:ea typeface="Open Sans SemiBold"/>
                <a:cs typeface="Open Sans SemiBold"/>
                <a:sym typeface="Open Sans SemiBold"/>
              </a:rPr>
              <a:t>RESTRICTED. CONFIDENTIAL. DO NOT SHARE</a:t>
            </a:r>
            <a:endParaRPr b="0" i="0" sz="650" u="none" cap="none" strike="noStrike">
              <a:solidFill>
                <a:schemeClr val="dk1"/>
              </a:solidFill>
              <a:latin typeface="Open Sans SemiBold"/>
              <a:ea typeface="Open Sans SemiBold"/>
              <a:cs typeface="Open Sans SemiBold"/>
              <a:sym typeface="Open Sans SemiBold"/>
            </a:endParaRPr>
          </a:p>
        </p:txBody>
      </p:sp>
      <p:pic>
        <p:nvPicPr>
          <p:cNvPr id="17" name="Google Shape;17;p22"/>
          <p:cNvPicPr preferRelativeResize="0"/>
          <p:nvPr/>
        </p:nvPicPr>
        <p:blipFill rotWithShape="1">
          <a:blip r:embed="rId2">
            <a:alphaModFix/>
          </a:blip>
          <a:srcRect b="0" l="0" r="0" t="0"/>
          <a:stretch/>
        </p:blipFill>
        <p:spPr>
          <a:xfrm>
            <a:off x="293574" y="4647869"/>
            <a:ext cx="1025024" cy="27605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p:cSld name="TITLE_AND_BODY_1">
    <p:spTree>
      <p:nvGrpSpPr>
        <p:cNvPr id="18" name="Shape 18"/>
        <p:cNvGrpSpPr/>
        <p:nvPr/>
      </p:nvGrpSpPr>
      <p:grpSpPr>
        <a:xfrm>
          <a:off x="0" y="0"/>
          <a:ext cx="0" cy="0"/>
          <a:chOff x="0" y="0"/>
          <a:chExt cx="0" cy="0"/>
        </a:xfrm>
      </p:grpSpPr>
      <p:sp>
        <p:nvSpPr>
          <p:cNvPr id="19" name="Google Shape;19;p23"/>
          <p:cNvSpPr txBox="1"/>
          <p:nvPr>
            <p:ph type="title"/>
          </p:nvPr>
        </p:nvSpPr>
        <p:spPr>
          <a:xfrm>
            <a:off x="612600" y="612925"/>
            <a:ext cx="5621100" cy="7545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2800"/>
              <a:buFont typeface="Open Sans Light"/>
              <a:buNone/>
              <a:defRPr>
                <a:latin typeface="Open Sans Light"/>
                <a:ea typeface="Open Sans Light"/>
                <a:cs typeface="Open Sans Light"/>
                <a:sym typeface="Open Sans Light"/>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0" name="Google Shape;20;p23"/>
          <p:cNvSpPr txBox="1"/>
          <p:nvPr/>
        </p:nvSpPr>
        <p:spPr>
          <a:xfrm>
            <a:off x="5650530" y="4747513"/>
            <a:ext cx="3219900" cy="1764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650"/>
              <a:buFont typeface="Arial"/>
              <a:buNone/>
            </a:pPr>
            <a:r>
              <a:rPr b="0" i="0" lang="en-US" sz="650" u="none" cap="none" strike="noStrike">
                <a:solidFill>
                  <a:schemeClr val="dk1"/>
                </a:solidFill>
                <a:latin typeface="Open Sans SemiBold"/>
                <a:ea typeface="Open Sans SemiBold"/>
                <a:cs typeface="Open Sans SemiBold"/>
                <a:sym typeface="Open Sans SemiBold"/>
              </a:rPr>
              <a:t>RESTRICTED. CONFIDENTIAL. DO NOT SHARE</a:t>
            </a:r>
            <a:endParaRPr b="0" i="0" sz="650" u="none" cap="none" strike="noStrike">
              <a:solidFill>
                <a:schemeClr val="dk1"/>
              </a:solidFill>
              <a:latin typeface="Open Sans SemiBold"/>
              <a:ea typeface="Open Sans SemiBold"/>
              <a:cs typeface="Open Sans SemiBold"/>
              <a:sym typeface="Open Sans SemiBold"/>
            </a:endParaRPr>
          </a:p>
        </p:txBody>
      </p:sp>
      <p:sp>
        <p:nvSpPr>
          <p:cNvPr id="21" name="Google Shape;21;p23"/>
          <p:cNvSpPr txBox="1"/>
          <p:nvPr>
            <p:ph idx="1" type="body"/>
          </p:nvPr>
        </p:nvSpPr>
        <p:spPr>
          <a:xfrm>
            <a:off x="612600" y="1568200"/>
            <a:ext cx="5621100" cy="2559000"/>
          </a:xfrm>
          <a:prstGeom prst="rect">
            <a:avLst/>
          </a:prstGeom>
          <a:noFill/>
          <a:ln>
            <a:noFill/>
          </a:ln>
        </p:spPr>
        <p:txBody>
          <a:bodyPr anchorCtr="0" anchor="t" bIns="0" lIns="0" spcFirstLastPara="1" rIns="0" wrap="square" tIns="0">
            <a:noAutofit/>
          </a:bodyPr>
          <a:lstStyle>
            <a:lvl1pPr indent="-317500" lvl="0" marL="457200" algn="l">
              <a:lnSpc>
                <a:spcPct val="115000"/>
              </a:lnSpc>
              <a:spcBef>
                <a:spcPts val="0"/>
              </a:spcBef>
              <a:spcAft>
                <a:spcPts val="0"/>
              </a:spcAft>
              <a:buClr>
                <a:schemeClr val="accent1"/>
              </a:buClr>
              <a:buSzPts val="1400"/>
              <a:buChar char="●"/>
              <a:defRPr sz="1400">
                <a:solidFill>
                  <a:schemeClr val="dk1"/>
                </a:solidFill>
              </a:defRPr>
            </a:lvl1pPr>
            <a:lvl2pPr indent="-292100" lvl="1" marL="914400" algn="l">
              <a:lnSpc>
                <a:spcPct val="115000"/>
              </a:lnSpc>
              <a:spcBef>
                <a:spcPts val="1000"/>
              </a:spcBef>
              <a:spcAft>
                <a:spcPts val="0"/>
              </a:spcAft>
              <a:buClr>
                <a:schemeClr val="accent1"/>
              </a:buClr>
              <a:buSzPts val="1000"/>
              <a:buChar char="○"/>
              <a:defRPr sz="1000">
                <a:solidFill>
                  <a:schemeClr val="dk1"/>
                </a:solidFill>
              </a:defRPr>
            </a:lvl2pPr>
            <a:lvl3pPr indent="-292100" lvl="2" marL="1371600" algn="l">
              <a:lnSpc>
                <a:spcPct val="115000"/>
              </a:lnSpc>
              <a:spcBef>
                <a:spcPts val="1000"/>
              </a:spcBef>
              <a:spcAft>
                <a:spcPts val="0"/>
              </a:spcAft>
              <a:buClr>
                <a:schemeClr val="accent1"/>
              </a:buClr>
              <a:buSzPts val="1000"/>
              <a:buChar char="■"/>
              <a:defRPr sz="1000">
                <a:solidFill>
                  <a:schemeClr val="dk1"/>
                </a:solidFill>
              </a:defRPr>
            </a:lvl3pPr>
            <a:lvl4pPr indent="-292100" lvl="3" marL="1828800" algn="l">
              <a:lnSpc>
                <a:spcPct val="115000"/>
              </a:lnSpc>
              <a:spcBef>
                <a:spcPts val="1000"/>
              </a:spcBef>
              <a:spcAft>
                <a:spcPts val="0"/>
              </a:spcAft>
              <a:buClr>
                <a:schemeClr val="accent1"/>
              </a:buClr>
              <a:buSzPts val="1000"/>
              <a:buChar char="●"/>
              <a:defRPr sz="1000">
                <a:solidFill>
                  <a:schemeClr val="dk1"/>
                </a:solidFill>
              </a:defRPr>
            </a:lvl4pPr>
            <a:lvl5pPr indent="-292100" lvl="4" marL="2286000" algn="l">
              <a:lnSpc>
                <a:spcPct val="115000"/>
              </a:lnSpc>
              <a:spcBef>
                <a:spcPts val="1000"/>
              </a:spcBef>
              <a:spcAft>
                <a:spcPts val="0"/>
              </a:spcAft>
              <a:buClr>
                <a:schemeClr val="accent1"/>
              </a:buClr>
              <a:buSzPts val="1000"/>
              <a:buChar char="○"/>
              <a:defRPr sz="1000">
                <a:solidFill>
                  <a:schemeClr val="dk1"/>
                </a:solidFill>
              </a:defRPr>
            </a:lvl5pPr>
            <a:lvl6pPr indent="-292100" lvl="5" marL="2743200" algn="l">
              <a:lnSpc>
                <a:spcPct val="115000"/>
              </a:lnSpc>
              <a:spcBef>
                <a:spcPts val="1000"/>
              </a:spcBef>
              <a:spcAft>
                <a:spcPts val="0"/>
              </a:spcAft>
              <a:buClr>
                <a:schemeClr val="accent1"/>
              </a:buClr>
              <a:buSzPts val="1000"/>
              <a:buChar char="■"/>
              <a:defRPr sz="1000">
                <a:solidFill>
                  <a:schemeClr val="dk1"/>
                </a:solidFill>
              </a:defRPr>
            </a:lvl6pPr>
            <a:lvl7pPr indent="-292100" lvl="6" marL="3200400" algn="l">
              <a:lnSpc>
                <a:spcPct val="115000"/>
              </a:lnSpc>
              <a:spcBef>
                <a:spcPts val="1000"/>
              </a:spcBef>
              <a:spcAft>
                <a:spcPts val="0"/>
              </a:spcAft>
              <a:buClr>
                <a:schemeClr val="accent1"/>
              </a:buClr>
              <a:buSzPts val="1000"/>
              <a:buChar char="●"/>
              <a:defRPr sz="1000">
                <a:solidFill>
                  <a:schemeClr val="dk1"/>
                </a:solidFill>
              </a:defRPr>
            </a:lvl7pPr>
            <a:lvl8pPr indent="-292100" lvl="7" marL="3657600" algn="l">
              <a:lnSpc>
                <a:spcPct val="115000"/>
              </a:lnSpc>
              <a:spcBef>
                <a:spcPts val="1000"/>
              </a:spcBef>
              <a:spcAft>
                <a:spcPts val="0"/>
              </a:spcAft>
              <a:buClr>
                <a:schemeClr val="accent1"/>
              </a:buClr>
              <a:buSzPts val="1000"/>
              <a:buChar char="○"/>
              <a:defRPr sz="1000">
                <a:solidFill>
                  <a:schemeClr val="dk1"/>
                </a:solidFill>
              </a:defRPr>
            </a:lvl8pPr>
            <a:lvl9pPr indent="-292100" lvl="8" marL="4114800" algn="l">
              <a:lnSpc>
                <a:spcPct val="115000"/>
              </a:lnSpc>
              <a:spcBef>
                <a:spcPts val="1000"/>
              </a:spcBef>
              <a:spcAft>
                <a:spcPts val="1000"/>
              </a:spcAft>
              <a:buClr>
                <a:schemeClr val="accent1"/>
              </a:buClr>
              <a:buSzPts val="1000"/>
              <a:buChar char="■"/>
              <a:defRPr sz="1000">
                <a:solidFill>
                  <a:schemeClr val="dk1"/>
                </a:solidFil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Dark)">
  <p:cSld name="BLANK_1">
    <p:bg>
      <p:bgPr>
        <a:solidFill>
          <a:schemeClr val="dk2"/>
        </a:solidFill>
      </p:bgPr>
    </p:bg>
    <p:spTree>
      <p:nvGrpSpPr>
        <p:cNvPr id="22" name="Shape 22"/>
        <p:cNvGrpSpPr/>
        <p:nvPr/>
      </p:nvGrpSpPr>
      <p:grpSpPr>
        <a:xfrm>
          <a:off x="0" y="0"/>
          <a:ext cx="0" cy="0"/>
          <a:chOff x="0" y="0"/>
          <a:chExt cx="0" cy="0"/>
        </a:xfrm>
      </p:grpSpPr>
      <p:sp>
        <p:nvSpPr>
          <p:cNvPr id="23" name="Google Shape;23;p24"/>
          <p:cNvSpPr txBox="1"/>
          <p:nvPr/>
        </p:nvSpPr>
        <p:spPr>
          <a:xfrm>
            <a:off x="5650530" y="4747513"/>
            <a:ext cx="3219900" cy="1764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650"/>
              <a:buFont typeface="Arial"/>
              <a:buNone/>
            </a:pPr>
            <a:r>
              <a:rPr b="0" i="0" lang="en-US" sz="650" u="none" cap="none" strike="noStrike">
                <a:solidFill>
                  <a:schemeClr val="lt1"/>
                </a:solidFill>
                <a:latin typeface="Open Sans SemiBold"/>
                <a:ea typeface="Open Sans SemiBold"/>
                <a:cs typeface="Open Sans SemiBold"/>
                <a:sym typeface="Open Sans SemiBold"/>
              </a:rPr>
              <a:t>RESTRICTED. CONFIDENTIAL. DO NOT SHARE</a:t>
            </a:r>
            <a:endParaRPr b="0" i="0" sz="650" u="none" cap="none" strike="noStrike">
              <a:solidFill>
                <a:schemeClr val="lt1"/>
              </a:solidFill>
              <a:latin typeface="Open Sans SemiBold"/>
              <a:ea typeface="Open Sans SemiBold"/>
              <a:cs typeface="Open Sans SemiBold"/>
              <a:sym typeface="Open Sans SemiBold"/>
            </a:endParaRPr>
          </a:p>
        </p:txBody>
      </p:sp>
      <p:pic>
        <p:nvPicPr>
          <p:cNvPr id="24" name="Google Shape;24;p24"/>
          <p:cNvPicPr preferRelativeResize="0"/>
          <p:nvPr/>
        </p:nvPicPr>
        <p:blipFill rotWithShape="1">
          <a:blip r:embed="rId2">
            <a:alphaModFix/>
          </a:blip>
          <a:srcRect b="0" l="0" r="0" t="0"/>
          <a:stretch/>
        </p:blipFill>
        <p:spPr>
          <a:xfrm>
            <a:off x="221025" y="4630425"/>
            <a:ext cx="898248" cy="249575"/>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ubhead" type="tx">
  <p:cSld name="TITLE_AND_BODY">
    <p:spTree>
      <p:nvGrpSpPr>
        <p:cNvPr id="25" name="Shape 25"/>
        <p:cNvGrpSpPr/>
        <p:nvPr/>
      </p:nvGrpSpPr>
      <p:grpSpPr>
        <a:xfrm>
          <a:off x="0" y="0"/>
          <a:ext cx="0" cy="0"/>
          <a:chOff x="0" y="0"/>
          <a:chExt cx="0" cy="0"/>
        </a:xfrm>
      </p:grpSpPr>
      <p:sp>
        <p:nvSpPr>
          <p:cNvPr id="26" name="Google Shape;26;p25"/>
          <p:cNvSpPr txBox="1"/>
          <p:nvPr>
            <p:ph type="title"/>
          </p:nvPr>
        </p:nvSpPr>
        <p:spPr>
          <a:xfrm>
            <a:off x="2176775" y="612925"/>
            <a:ext cx="4790400" cy="75450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SzPts val="2800"/>
              <a:buFont typeface="Open Sans Light"/>
              <a:buNone/>
              <a:defRPr>
                <a:latin typeface="Open Sans Light"/>
                <a:ea typeface="Open Sans Light"/>
                <a:cs typeface="Open Sans Light"/>
                <a:sym typeface="Open Sans Light"/>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7" name="Google Shape;27;p25"/>
          <p:cNvSpPr txBox="1"/>
          <p:nvPr>
            <p:ph idx="1" type="subTitle"/>
          </p:nvPr>
        </p:nvSpPr>
        <p:spPr>
          <a:xfrm>
            <a:off x="2176775" y="1524325"/>
            <a:ext cx="4790400" cy="463200"/>
          </a:xfrm>
          <a:prstGeom prst="rect">
            <a:avLst/>
          </a:prstGeom>
          <a:noFill/>
          <a:ln>
            <a:noFill/>
          </a:ln>
        </p:spPr>
        <p:txBody>
          <a:bodyPr anchorCtr="0" anchor="t" bIns="0" lIns="0" spcFirstLastPara="1" rIns="0" wrap="square" tIns="0">
            <a:noAutofit/>
          </a:bodyPr>
          <a:lstStyle>
            <a:lvl1pPr lvl="0" algn="ctr">
              <a:lnSpc>
                <a:spcPct val="115000"/>
              </a:lnSpc>
              <a:spcBef>
                <a:spcPts val="0"/>
              </a:spcBef>
              <a:spcAft>
                <a:spcPts val="0"/>
              </a:spcAft>
              <a:buClr>
                <a:schemeClr val="dk1"/>
              </a:buClr>
              <a:buSzPts val="1100"/>
              <a:buFont typeface="Open Sans"/>
              <a:buNone/>
              <a:defRPr sz="1100">
                <a:solidFill>
                  <a:schemeClr val="dk1"/>
                </a:solidFill>
                <a:latin typeface="Open Sans"/>
                <a:ea typeface="Open Sans"/>
                <a:cs typeface="Open Sans"/>
                <a:sym typeface="Open Sans"/>
              </a:defRPr>
            </a:lvl1pPr>
            <a:lvl2pPr lvl="1" algn="ctr">
              <a:lnSpc>
                <a:spcPct val="115000"/>
              </a:lnSpc>
              <a:spcBef>
                <a:spcPts val="0"/>
              </a:spcBef>
              <a:spcAft>
                <a:spcPts val="0"/>
              </a:spcAft>
              <a:buClr>
                <a:schemeClr val="dk1"/>
              </a:buClr>
              <a:buSzPts val="1300"/>
              <a:buFont typeface="Open Sans"/>
              <a:buNone/>
              <a:defRPr sz="1300">
                <a:solidFill>
                  <a:schemeClr val="dk1"/>
                </a:solidFill>
                <a:latin typeface="Open Sans"/>
                <a:ea typeface="Open Sans"/>
                <a:cs typeface="Open Sans"/>
                <a:sym typeface="Open Sans"/>
              </a:defRPr>
            </a:lvl2pPr>
            <a:lvl3pPr lvl="2" algn="ctr">
              <a:lnSpc>
                <a:spcPct val="115000"/>
              </a:lnSpc>
              <a:spcBef>
                <a:spcPts val="0"/>
              </a:spcBef>
              <a:spcAft>
                <a:spcPts val="0"/>
              </a:spcAft>
              <a:buClr>
                <a:schemeClr val="dk1"/>
              </a:buClr>
              <a:buSzPts val="1300"/>
              <a:buFont typeface="Open Sans"/>
              <a:buNone/>
              <a:defRPr sz="1300">
                <a:solidFill>
                  <a:schemeClr val="dk1"/>
                </a:solidFill>
                <a:latin typeface="Open Sans"/>
                <a:ea typeface="Open Sans"/>
                <a:cs typeface="Open Sans"/>
                <a:sym typeface="Open Sans"/>
              </a:defRPr>
            </a:lvl3pPr>
            <a:lvl4pPr lvl="3" algn="ctr">
              <a:lnSpc>
                <a:spcPct val="115000"/>
              </a:lnSpc>
              <a:spcBef>
                <a:spcPts val="0"/>
              </a:spcBef>
              <a:spcAft>
                <a:spcPts val="0"/>
              </a:spcAft>
              <a:buClr>
                <a:schemeClr val="dk1"/>
              </a:buClr>
              <a:buSzPts val="1300"/>
              <a:buFont typeface="Open Sans"/>
              <a:buNone/>
              <a:defRPr sz="1300">
                <a:solidFill>
                  <a:schemeClr val="dk1"/>
                </a:solidFill>
                <a:latin typeface="Open Sans"/>
                <a:ea typeface="Open Sans"/>
                <a:cs typeface="Open Sans"/>
                <a:sym typeface="Open Sans"/>
              </a:defRPr>
            </a:lvl4pPr>
            <a:lvl5pPr lvl="4" algn="ctr">
              <a:lnSpc>
                <a:spcPct val="115000"/>
              </a:lnSpc>
              <a:spcBef>
                <a:spcPts val="0"/>
              </a:spcBef>
              <a:spcAft>
                <a:spcPts val="0"/>
              </a:spcAft>
              <a:buClr>
                <a:schemeClr val="dk1"/>
              </a:buClr>
              <a:buSzPts val="1300"/>
              <a:buFont typeface="Open Sans"/>
              <a:buNone/>
              <a:defRPr sz="1300">
                <a:solidFill>
                  <a:schemeClr val="dk1"/>
                </a:solidFill>
                <a:latin typeface="Open Sans"/>
                <a:ea typeface="Open Sans"/>
                <a:cs typeface="Open Sans"/>
                <a:sym typeface="Open Sans"/>
              </a:defRPr>
            </a:lvl5pPr>
            <a:lvl6pPr lvl="5" algn="ctr">
              <a:lnSpc>
                <a:spcPct val="115000"/>
              </a:lnSpc>
              <a:spcBef>
                <a:spcPts val="0"/>
              </a:spcBef>
              <a:spcAft>
                <a:spcPts val="0"/>
              </a:spcAft>
              <a:buClr>
                <a:schemeClr val="dk1"/>
              </a:buClr>
              <a:buSzPts val="1300"/>
              <a:buFont typeface="Open Sans"/>
              <a:buNone/>
              <a:defRPr sz="1300">
                <a:solidFill>
                  <a:schemeClr val="dk1"/>
                </a:solidFill>
                <a:latin typeface="Open Sans"/>
                <a:ea typeface="Open Sans"/>
                <a:cs typeface="Open Sans"/>
                <a:sym typeface="Open Sans"/>
              </a:defRPr>
            </a:lvl6pPr>
            <a:lvl7pPr lvl="6" algn="ctr">
              <a:lnSpc>
                <a:spcPct val="115000"/>
              </a:lnSpc>
              <a:spcBef>
                <a:spcPts val="0"/>
              </a:spcBef>
              <a:spcAft>
                <a:spcPts val="0"/>
              </a:spcAft>
              <a:buClr>
                <a:schemeClr val="dk1"/>
              </a:buClr>
              <a:buSzPts val="1300"/>
              <a:buFont typeface="Open Sans"/>
              <a:buNone/>
              <a:defRPr sz="1300">
                <a:solidFill>
                  <a:schemeClr val="dk1"/>
                </a:solidFill>
                <a:latin typeface="Open Sans"/>
                <a:ea typeface="Open Sans"/>
                <a:cs typeface="Open Sans"/>
                <a:sym typeface="Open Sans"/>
              </a:defRPr>
            </a:lvl7pPr>
            <a:lvl8pPr lvl="7" algn="ctr">
              <a:lnSpc>
                <a:spcPct val="115000"/>
              </a:lnSpc>
              <a:spcBef>
                <a:spcPts val="0"/>
              </a:spcBef>
              <a:spcAft>
                <a:spcPts val="0"/>
              </a:spcAft>
              <a:buClr>
                <a:schemeClr val="dk1"/>
              </a:buClr>
              <a:buSzPts val="1300"/>
              <a:buFont typeface="Open Sans"/>
              <a:buNone/>
              <a:defRPr sz="1300">
                <a:solidFill>
                  <a:schemeClr val="dk1"/>
                </a:solidFill>
                <a:latin typeface="Open Sans"/>
                <a:ea typeface="Open Sans"/>
                <a:cs typeface="Open Sans"/>
                <a:sym typeface="Open Sans"/>
              </a:defRPr>
            </a:lvl8pPr>
            <a:lvl9pPr lvl="8" algn="ctr">
              <a:lnSpc>
                <a:spcPct val="115000"/>
              </a:lnSpc>
              <a:spcBef>
                <a:spcPts val="0"/>
              </a:spcBef>
              <a:spcAft>
                <a:spcPts val="0"/>
              </a:spcAft>
              <a:buClr>
                <a:schemeClr val="dk1"/>
              </a:buClr>
              <a:buSzPts val="1300"/>
              <a:buFont typeface="Open Sans"/>
              <a:buNone/>
              <a:defRPr sz="1300">
                <a:solidFill>
                  <a:schemeClr val="dk1"/>
                </a:solidFill>
                <a:latin typeface="Open Sans"/>
                <a:ea typeface="Open Sans"/>
                <a:cs typeface="Open Sans"/>
                <a:sym typeface="Open Sans"/>
              </a:defRPr>
            </a:lvl9pPr>
          </a:lstStyle>
          <a:p/>
        </p:txBody>
      </p:sp>
      <p:sp>
        <p:nvSpPr>
          <p:cNvPr id="28" name="Google Shape;28;p25"/>
          <p:cNvSpPr txBox="1"/>
          <p:nvPr/>
        </p:nvSpPr>
        <p:spPr>
          <a:xfrm>
            <a:off x="5650530" y="4747513"/>
            <a:ext cx="3219900" cy="1764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650"/>
              <a:buFont typeface="Arial"/>
              <a:buNone/>
            </a:pPr>
            <a:r>
              <a:rPr b="0" i="0" lang="en-US" sz="650" u="none" cap="none" strike="noStrike">
                <a:solidFill>
                  <a:schemeClr val="dk1"/>
                </a:solidFill>
                <a:latin typeface="Open Sans SemiBold"/>
                <a:ea typeface="Open Sans SemiBold"/>
                <a:cs typeface="Open Sans SemiBold"/>
                <a:sym typeface="Open Sans SemiBold"/>
              </a:rPr>
              <a:t>RESTRICTED. CONFIDENTIAL. DO NOT SHARE</a:t>
            </a:r>
            <a:endParaRPr b="0" i="0" sz="650" u="none" cap="none" strike="noStrike">
              <a:solidFill>
                <a:schemeClr val="dk1"/>
              </a:solidFill>
              <a:latin typeface="Open Sans SemiBold"/>
              <a:ea typeface="Open Sans SemiBold"/>
              <a:cs typeface="Open Sans SemiBold"/>
              <a:sym typeface="Open Sans SemiBold"/>
            </a:endParaRPr>
          </a:p>
        </p:txBody>
      </p:sp>
      <p:pic>
        <p:nvPicPr>
          <p:cNvPr id="29" name="Google Shape;29;p25"/>
          <p:cNvPicPr preferRelativeResize="0"/>
          <p:nvPr/>
        </p:nvPicPr>
        <p:blipFill rotWithShape="1">
          <a:blip r:embed="rId2">
            <a:alphaModFix/>
          </a:blip>
          <a:srcRect b="0" l="0" r="0" t="0"/>
          <a:stretch/>
        </p:blipFill>
        <p:spPr>
          <a:xfrm>
            <a:off x="293574" y="4647869"/>
            <a:ext cx="1025024" cy="27605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Columns (Light)">
  <p:cSld name="TITLE_ONLY_1_1_1_1_1_1_1_1">
    <p:spTree>
      <p:nvGrpSpPr>
        <p:cNvPr id="30" name="Shape 30"/>
        <p:cNvGrpSpPr/>
        <p:nvPr/>
      </p:nvGrpSpPr>
      <p:grpSpPr>
        <a:xfrm>
          <a:off x="0" y="0"/>
          <a:ext cx="0" cy="0"/>
          <a:chOff x="0" y="0"/>
          <a:chExt cx="0" cy="0"/>
        </a:xfrm>
      </p:grpSpPr>
      <p:sp>
        <p:nvSpPr>
          <p:cNvPr id="31" name="Google Shape;31;p26"/>
          <p:cNvSpPr txBox="1"/>
          <p:nvPr>
            <p:ph type="title"/>
          </p:nvPr>
        </p:nvSpPr>
        <p:spPr>
          <a:xfrm>
            <a:off x="612600" y="546138"/>
            <a:ext cx="7918800" cy="4290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2" name="Google Shape;32;p26"/>
          <p:cNvSpPr txBox="1"/>
          <p:nvPr/>
        </p:nvSpPr>
        <p:spPr>
          <a:xfrm>
            <a:off x="5650530" y="4747513"/>
            <a:ext cx="3219900" cy="1764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650"/>
              <a:buFont typeface="Arial"/>
              <a:buNone/>
            </a:pPr>
            <a:r>
              <a:rPr b="0" i="0" lang="en-US" sz="650" u="none" cap="none" strike="noStrike">
                <a:solidFill>
                  <a:schemeClr val="dk1"/>
                </a:solidFill>
                <a:latin typeface="Open Sans SemiBold"/>
                <a:ea typeface="Open Sans SemiBold"/>
                <a:cs typeface="Open Sans SemiBold"/>
                <a:sym typeface="Open Sans SemiBold"/>
              </a:rPr>
              <a:t>RESTRICTED. CONFIDENTIAL. DO NOT SHARE</a:t>
            </a:r>
            <a:endParaRPr b="0" i="0" sz="650" u="none" cap="none" strike="noStrike">
              <a:solidFill>
                <a:schemeClr val="dk1"/>
              </a:solidFill>
              <a:latin typeface="Open Sans SemiBold"/>
              <a:ea typeface="Open Sans SemiBold"/>
              <a:cs typeface="Open Sans SemiBold"/>
              <a:sym typeface="Open Sans SemiBold"/>
            </a:endParaRPr>
          </a:p>
        </p:txBody>
      </p:sp>
      <p:sp>
        <p:nvSpPr>
          <p:cNvPr id="33" name="Google Shape;33;p26"/>
          <p:cNvSpPr txBox="1"/>
          <p:nvPr>
            <p:ph idx="1" type="subTitle"/>
          </p:nvPr>
        </p:nvSpPr>
        <p:spPr>
          <a:xfrm>
            <a:off x="977250" y="1888100"/>
            <a:ext cx="1724400" cy="429000"/>
          </a:xfrm>
          <a:prstGeom prst="rect">
            <a:avLst/>
          </a:prstGeom>
          <a:noFill/>
          <a:ln>
            <a:noFill/>
          </a:ln>
        </p:spPr>
        <p:txBody>
          <a:bodyPr anchorCtr="0" anchor="t" bIns="0" lIns="0" spcFirstLastPara="1" rIns="0" wrap="square" tIns="0">
            <a:noAutofit/>
          </a:bodyPr>
          <a:lstStyle>
            <a:lvl1pPr lvl="0" algn="l">
              <a:lnSpc>
                <a:spcPct val="115000"/>
              </a:lnSpc>
              <a:spcBef>
                <a:spcPts val="0"/>
              </a:spcBef>
              <a:spcAft>
                <a:spcPts val="0"/>
              </a:spcAft>
              <a:buClr>
                <a:schemeClr val="lt1"/>
              </a:buClr>
              <a:buSzPts val="1100"/>
              <a:buNone/>
              <a:defRPr b="1" sz="1100">
                <a:solidFill>
                  <a:schemeClr val="lt1"/>
                </a:solidFill>
              </a:defRPr>
            </a:lvl1pPr>
            <a:lvl2pPr lvl="1" algn="l">
              <a:lnSpc>
                <a:spcPct val="115000"/>
              </a:lnSpc>
              <a:spcBef>
                <a:spcPts val="0"/>
              </a:spcBef>
              <a:spcAft>
                <a:spcPts val="0"/>
              </a:spcAft>
              <a:buClr>
                <a:schemeClr val="lt1"/>
              </a:buClr>
              <a:buSzPts val="1400"/>
              <a:buNone/>
              <a:defRPr>
                <a:solidFill>
                  <a:schemeClr val="lt1"/>
                </a:solidFill>
              </a:defRPr>
            </a:lvl2pPr>
            <a:lvl3pPr lvl="2" algn="l">
              <a:lnSpc>
                <a:spcPct val="115000"/>
              </a:lnSpc>
              <a:spcBef>
                <a:spcPts val="0"/>
              </a:spcBef>
              <a:spcAft>
                <a:spcPts val="0"/>
              </a:spcAft>
              <a:buClr>
                <a:schemeClr val="lt1"/>
              </a:buClr>
              <a:buSzPts val="1400"/>
              <a:buNone/>
              <a:defRPr>
                <a:solidFill>
                  <a:schemeClr val="lt1"/>
                </a:solidFill>
              </a:defRPr>
            </a:lvl3pPr>
            <a:lvl4pPr lvl="3" algn="l">
              <a:lnSpc>
                <a:spcPct val="115000"/>
              </a:lnSpc>
              <a:spcBef>
                <a:spcPts val="0"/>
              </a:spcBef>
              <a:spcAft>
                <a:spcPts val="0"/>
              </a:spcAft>
              <a:buClr>
                <a:schemeClr val="lt1"/>
              </a:buClr>
              <a:buSzPts val="1400"/>
              <a:buNone/>
              <a:defRPr>
                <a:solidFill>
                  <a:schemeClr val="lt1"/>
                </a:solidFill>
              </a:defRPr>
            </a:lvl4pPr>
            <a:lvl5pPr lvl="4" algn="l">
              <a:lnSpc>
                <a:spcPct val="115000"/>
              </a:lnSpc>
              <a:spcBef>
                <a:spcPts val="0"/>
              </a:spcBef>
              <a:spcAft>
                <a:spcPts val="0"/>
              </a:spcAft>
              <a:buClr>
                <a:schemeClr val="lt1"/>
              </a:buClr>
              <a:buSzPts val="1400"/>
              <a:buNone/>
              <a:defRPr>
                <a:solidFill>
                  <a:schemeClr val="lt1"/>
                </a:solidFill>
              </a:defRPr>
            </a:lvl5pPr>
            <a:lvl6pPr lvl="5" algn="l">
              <a:lnSpc>
                <a:spcPct val="115000"/>
              </a:lnSpc>
              <a:spcBef>
                <a:spcPts val="0"/>
              </a:spcBef>
              <a:spcAft>
                <a:spcPts val="0"/>
              </a:spcAft>
              <a:buClr>
                <a:schemeClr val="lt1"/>
              </a:buClr>
              <a:buSzPts val="1400"/>
              <a:buNone/>
              <a:defRPr>
                <a:solidFill>
                  <a:schemeClr val="lt1"/>
                </a:solidFill>
              </a:defRPr>
            </a:lvl6pPr>
            <a:lvl7pPr lvl="6" algn="l">
              <a:lnSpc>
                <a:spcPct val="115000"/>
              </a:lnSpc>
              <a:spcBef>
                <a:spcPts val="0"/>
              </a:spcBef>
              <a:spcAft>
                <a:spcPts val="0"/>
              </a:spcAft>
              <a:buClr>
                <a:schemeClr val="lt1"/>
              </a:buClr>
              <a:buSzPts val="1400"/>
              <a:buNone/>
              <a:defRPr>
                <a:solidFill>
                  <a:schemeClr val="lt1"/>
                </a:solidFill>
              </a:defRPr>
            </a:lvl7pPr>
            <a:lvl8pPr lvl="7" algn="l">
              <a:lnSpc>
                <a:spcPct val="115000"/>
              </a:lnSpc>
              <a:spcBef>
                <a:spcPts val="0"/>
              </a:spcBef>
              <a:spcAft>
                <a:spcPts val="0"/>
              </a:spcAft>
              <a:buClr>
                <a:schemeClr val="lt1"/>
              </a:buClr>
              <a:buSzPts val="1400"/>
              <a:buNone/>
              <a:defRPr>
                <a:solidFill>
                  <a:schemeClr val="lt1"/>
                </a:solidFill>
              </a:defRPr>
            </a:lvl8pPr>
            <a:lvl9pPr lvl="8" algn="l">
              <a:lnSpc>
                <a:spcPct val="115000"/>
              </a:lnSpc>
              <a:spcBef>
                <a:spcPts val="0"/>
              </a:spcBef>
              <a:spcAft>
                <a:spcPts val="0"/>
              </a:spcAft>
              <a:buClr>
                <a:schemeClr val="lt1"/>
              </a:buClr>
              <a:buSzPts val="1400"/>
              <a:buNone/>
              <a:defRPr>
                <a:solidFill>
                  <a:schemeClr val="lt1"/>
                </a:solidFill>
              </a:defRPr>
            </a:lvl9pPr>
          </a:lstStyle>
          <a:p/>
        </p:txBody>
      </p:sp>
      <p:sp>
        <p:nvSpPr>
          <p:cNvPr id="34" name="Google Shape;34;p26"/>
          <p:cNvSpPr txBox="1"/>
          <p:nvPr>
            <p:ph idx="2" type="subTitle"/>
          </p:nvPr>
        </p:nvSpPr>
        <p:spPr>
          <a:xfrm>
            <a:off x="977250" y="2457650"/>
            <a:ext cx="1724400" cy="1583700"/>
          </a:xfrm>
          <a:prstGeom prst="rect">
            <a:avLst/>
          </a:prstGeom>
          <a:noFill/>
          <a:ln>
            <a:noFill/>
          </a:ln>
        </p:spPr>
        <p:txBody>
          <a:bodyPr anchorCtr="0" anchor="t" bIns="0" lIns="0" spcFirstLastPara="1" rIns="0" wrap="square" tIns="0">
            <a:noAutofit/>
          </a:bodyPr>
          <a:lstStyle>
            <a:lvl1pPr lvl="0" algn="l">
              <a:lnSpc>
                <a:spcPct val="115000"/>
              </a:lnSpc>
              <a:spcBef>
                <a:spcPts val="0"/>
              </a:spcBef>
              <a:spcAft>
                <a:spcPts val="0"/>
              </a:spcAft>
              <a:buClr>
                <a:schemeClr val="lt1"/>
              </a:buClr>
              <a:buSzPts val="900"/>
              <a:buNone/>
              <a:defRPr sz="900">
                <a:solidFill>
                  <a:schemeClr val="lt1"/>
                </a:solidFill>
              </a:defRPr>
            </a:lvl1pPr>
            <a:lvl2pPr lvl="1" algn="l">
              <a:lnSpc>
                <a:spcPct val="115000"/>
              </a:lnSpc>
              <a:spcBef>
                <a:spcPts val="0"/>
              </a:spcBef>
              <a:spcAft>
                <a:spcPts val="0"/>
              </a:spcAft>
              <a:buClr>
                <a:schemeClr val="lt1"/>
              </a:buClr>
              <a:buSzPts val="1100"/>
              <a:buNone/>
              <a:defRPr sz="1100">
                <a:solidFill>
                  <a:schemeClr val="lt1"/>
                </a:solidFill>
              </a:defRPr>
            </a:lvl2pPr>
            <a:lvl3pPr lvl="2" algn="l">
              <a:lnSpc>
                <a:spcPct val="115000"/>
              </a:lnSpc>
              <a:spcBef>
                <a:spcPts val="0"/>
              </a:spcBef>
              <a:spcAft>
                <a:spcPts val="0"/>
              </a:spcAft>
              <a:buClr>
                <a:schemeClr val="lt1"/>
              </a:buClr>
              <a:buSzPts val="1100"/>
              <a:buNone/>
              <a:defRPr sz="1100">
                <a:solidFill>
                  <a:schemeClr val="lt1"/>
                </a:solidFill>
              </a:defRPr>
            </a:lvl3pPr>
            <a:lvl4pPr lvl="3" algn="l">
              <a:lnSpc>
                <a:spcPct val="115000"/>
              </a:lnSpc>
              <a:spcBef>
                <a:spcPts val="0"/>
              </a:spcBef>
              <a:spcAft>
                <a:spcPts val="0"/>
              </a:spcAft>
              <a:buClr>
                <a:schemeClr val="lt1"/>
              </a:buClr>
              <a:buSzPts val="1100"/>
              <a:buNone/>
              <a:defRPr sz="1100">
                <a:solidFill>
                  <a:schemeClr val="lt1"/>
                </a:solidFill>
              </a:defRPr>
            </a:lvl4pPr>
            <a:lvl5pPr lvl="4" algn="l">
              <a:lnSpc>
                <a:spcPct val="115000"/>
              </a:lnSpc>
              <a:spcBef>
                <a:spcPts val="0"/>
              </a:spcBef>
              <a:spcAft>
                <a:spcPts val="0"/>
              </a:spcAft>
              <a:buClr>
                <a:schemeClr val="lt1"/>
              </a:buClr>
              <a:buSzPts val="1100"/>
              <a:buNone/>
              <a:defRPr sz="1100">
                <a:solidFill>
                  <a:schemeClr val="lt1"/>
                </a:solidFill>
              </a:defRPr>
            </a:lvl5pPr>
            <a:lvl6pPr lvl="5" algn="l">
              <a:lnSpc>
                <a:spcPct val="115000"/>
              </a:lnSpc>
              <a:spcBef>
                <a:spcPts val="0"/>
              </a:spcBef>
              <a:spcAft>
                <a:spcPts val="0"/>
              </a:spcAft>
              <a:buClr>
                <a:schemeClr val="lt1"/>
              </a:buClr>
              <a:buSzPts val="1100"/>
              <a:buNone/>
              <a:defRPr sz="1100">
                <a:solidFill>
                  <a:schemeClr val="lt1"/>
                </a:solidFill>
              </a:defRPr>
            </a:lvl6pPr>
            <a:lvl7pPr lvl="6" algn="l">
              <a:lnSpc>
                <a:spcPct val="115000"/>
              </a:lnSpc>
              <a:spcBef>
                <a:spcPts val="0"/>
              </a:spcBef>
              <a:spcAft>
                <a:spcPts val="0"/>
              </a:spcAft>
              <a:buClr>
                <a:schemeClr val="lt1"/>
              </a:buClr>
              <a:buSzPts val="1100"/>
              <a:buNone/>
              <a:defRPr sz="1100">
                <a:solidFill>
                  <a:schemeClr val="lt1"/>
                </a:solidFill>
              </a:defRPr>
            </a:lvl7pPr>
            <a:lvl8pPr lvl="7" algn="l">
              <a:lnSpc>
                <a:spcPct val="115000"/>
              </a:lnSpc>
              <a:spcBef>
                <a:spcPts val="0"/>
              </a:spcBef>
              <a:spcAft>
                <a:spcPts val="0"/>
              </a:spcAft>
              <a:buClr>
                <a:schemeClr val="lt1"/>
              </a:buClr>
              <a:buSzPts val="1100"/>
              <a:buNone/>
              <a:defRPr sz="1100">
                <a:solidFill>
                  <a:schemeClr val="lt1"/>
                </a:solidFill>
              </a:defRPr>
            </a:lvl8pPr>
            <a:lvl9pPr lvl="8" algn="l">
              <a:lnSpc>
                <a:spcPct val="115000"/>
              </a:lnSpc>
              <a:spcBef>
                <a:spcPts val="0"/>
              </a:spcBef>
              <a:spcAft>
                <a:spcPts val="0"/>
              </a:spcAft>
              <a:buClr>
                <a:schemeClr val="lt1"/>
              </a:buClr>
              <a:buSzPts val="1100"/>
              <a:buNone/>
              <a:defRPr sz="1100">
                <a:solidFill>
                  <a:schemeClr val="lt1"/>
                </a:solidFill>
              </a:defRPr>
            </a:lvl9pPr>
          </a:lstStyle>
          <a:p/>
        </p:txBody>
      </p:sp>
      <p:sp>
        <p:nvSpPr>
          <p:cNvPr id="35" name="Google Shape;35;p26"/>
          <p:cNvSpPr txBox="1"/>
          <p:nvPr>
            <p:ph idx="3" type="subTitle"/>
          </p:nvPr>
        </p:nvSpPr>
        <p:spPr>
          <a:xfrm>
            <a:off x="3709850" y="1888100"/>
            <a:ext cx="1724400" cy="429000"/>
          </a:xfrm>
          <a:prstGeom prst="rect">
            <a:avLst/>
          </a:prstGeom>
          <a:noFill/>
          <a:ln>
            <a:noFill/>
          </a:ln>
        </p:spPr>
        <p:txBody>
          <a:bodyPr anchorCtr="0" anchor="t" bIns="0" lIns="0" spcFirstLastPara="1" rIns="0" wrap="square" tIns="0">
            <a:noAutofit/>
          </a:bodyPr>
          <a:lstStyle>
            <a:lvl1pPr lvl="0" algn="l">
              <a:lnSpc>
                <a:spcPct val="115000"/>
              </a:lnSpc>
              <a:spcBef>
                <a:spcPts val="0"/>
              </a:spcBef>
              <a:spcAft>
                <a:spcPts val="0"/>
              </a:spcAft>
              <a:buClr>
                <a:schemeClr val="lt1"/>
              </a:buClr>
              <a:buSzPts val="1100"/>
              <a:buNone/>
              <a:defRPr b="1" sz="1100">
                <a:solidFill>
                  <a:schemeClr val="lt1"/>
                </a:solidFill>
              </a:defRPr>
            </a:lvl1pPr>
            <a:lvl2pPr lvl="1" algn="l">
              <a:lnSpc>
                <a:spcPct val="115000"/>
              </a:lnSpc>
              <a:spcBef>
                <a:spcPts val="0"/>
              </a:spcBef>
              <a:spcAft>
                <a:spcPts val="0"/>
              </a:spcAft>
              <a:buClr>
                <a:schemeClr val="lt1"/>
              </a:buClr>
              <a:buSzPts val="1400"/>
              <a:buNone/>
              <a:defRPr>
                <a:solidFill>
                  <a:schemeClr val="lt1"/>
                </a:solidFill>
              </a:defRPr>
            </a:lvl2pPr>
            <a:lvl3pPr lvl="2" algn="l">
              <a:lnSpc>
                <a:spcPct val="115000"/>
              </a:lnSpc>
              <a:spcBef>
                <a:spcPts val="0"/>
              </a:spcBef>
              <a:spcAft>
                <a:spcPts val="0"/>
              </a:spcAft>
              <a:buClr>
                <a:schemeClr val="lt1"/>
              </a:buClr>
              <a:buSzPts val="1400"/>
              <a:buNone/>
              <a:defRPr>
                <a:solidFill>
                  <a:schemeClr val="lt1"/>
                </a:solidFill>
              </a:defRPr>
            </a:lvl3pPr>
            <a:lvl4pPr lvl="3" algn="l">
              <a:lnSpc>
                <a:spcPct val="115000"/>
              </a:lnSpc>
              <a:spcBef>
                <a:spcPts val="0"/>
              </a:spcBef>
              <a:spcAft>
                <a:spcPts val="0"/>
              </a:spcAft>
              <a:buClr>
                <a:schemeClr val="lt1"/>
              </a:buClr>
              <a:buSzPts val="1400"/>
              <a:buNone/>
              <a:defRPr>
                <a:solidFill>
                  <a:schemeClr val="lt1"/>
                </a:solidFill>
              </a:defRPr>
            </a:lvl4pPr>
            <a:lvl5pPr lvl="4" algn="l">
              <a:lnSpc>
                <a:spcPct val="115000"/>
              </a:lnSpc>
              <a:spcBef>
                <a:spcPts val="0"/>
              </a:spcBef>
              <a:spcAft>
                <a:spcPts val="0"/>
              </a:spcAft>
              <a:buClr>
                <a:schemeClr val="lt1"/>
              </a:buClr>
              <a:buSzPts val="1400"/>
              <a:buNone/>
              <a:defRPr>
                <a:solidFill>
                  <a:schemeClr val="lt1"/>
                </a:solidFill>
              </a:defRPr>
            </a:lvl5pPr>
            <a:lvl6pPr lvl="5" algn="l">
              <a:lnSpc>
                <a:spcPct val="115000"/>
              </a:lnSpc>
              <a:spcBef>
                <a:spcPts val="0"/>
              </a:spcBef>
              <a:spcAft>
                <a:spcPts val="0"/>
              </a:spcAft>
              <a:buClr>
                <a:schemeClr val="lt1"/>
              </a:buClr>
              <a:buSzPts val="1400"/>
              <a:buNone/>
              <a:defRPr>
                <a:solidFill>
                  <a:schemeClr val="lt1"/>
                </a:solidFill>
              </a:defRPr>
            </a:lvl6pPr>
            <a:lvl7pPr lvl="6" algn="l">
              <a:lnSpc>
                <a:spcPct val="115000"/>
              </a:lnSpc>
              <a:spcBef>
                <a:spcPts val="0"/>
              </a:spcBef>
              <a:spcAft>
                <a:spcPts val="0"/>
              </a:spcAft>
              <a:buClr>
                <a:schemeClr val="lt1"/>
              </a:buClr>
              <a:buSzPts val="1400"/>
              <a:buNone/>
              <a:defRPr>
                <a:solidFill>
                  <a:schemeClr val="lt1"/>
                </a:solidFill>
              </a:defRPr>
            </a:lvl7pPr>
            <a:lvl8pPr lvl="7" algn="l">
              <a:lnSpc>
                <a:spcPct val="115000"/>
              </a:lnSpc>
              <a:spcBef>
                <a:spcPts val="0"/>
              </a:spcBef>
              <a:spcAft>
                <a:spcPts val="0"/>
              </a:spcAft>
              <a:buClr>
                <a:schemeClr val="lt1"/>
              </a:buClr>
              <a:buSzPts val="1400"/>
              <a:buNone/>
              <a:defRPr>
                <a:solidFill>
                  <a:schemeClr val="lt1"/>
                </a:solidFill>
              </a:defRPr>
            </a:lvl8pPr>
            <a:lvl9pPr lvl="8" algn="l">
              <a:lnSpc>
                <a:spcPct val="115000"/>
              </a:lnSpc>
              <a:spcBef>
                <a:spcPts val="0"/>
              </a:spcBef>
              <a:spcAft>
                <a:spcPts val="0"/>
              </a:spcAft>
              <a:buClr>
                <a:schemeClr val="lt1"/>
              </a:buClr>
              <a:buSzPts val="1400"/>
              <a:buNone/>
              <a:defRPr>
                <a:solidFill>
                  <a:schemeClr val="lt1"/>
                </a:solidFill>
              </a:defRPr>
            </a:lvl9pPr>
          </a:lstStyle>
          <a:p/>
        </p:txBody>
      </p:sp>
      <p:sp>
        <p:nvSpPr>
          <p:cNvPr id="36" name="Google Shape;36;p26"/>
          <p:cNvSpPr txBox="1"/>
          <p:nvPr>
            <p:ph idx="4" type="subTitle"/>
          </p:nvPr>
        </p:nvSpPr>
        <p:spPr>
          <a:xfrm>
            <a:off x="3709850" y="2457650"/>
            <a:ext cx="1724400" cy="1583700"/>
          </a:xfrm>
          <a:prstGeom prst="rect">
            <a:avLst/>
          </a:prstGeom>
          <a:noFill/>
          <a:ln>
            <a:noFill/>
          </a:ln>
        </p:spPr>
        <p:txBody>
          <a:bodyPr anchorCtr="0" anchor="t" bIns="0" lIns="0" spcFirstLastPara="1" rIns="0" wrap="square" tIns="0">
            <a:noAutofit/>
          </a:bodyPr>
          <a:lstStyle>
            <a:lvl1pPr lvl="0" algn="l">
              <a:lnSpc>
                <a:spcPct val="115000"/>
              </a:lnSpc>
              <a:spcBef>
                <a:spcPts val="0"/>
              </a:spcBef>
              <a:spcAft>
                <a:spcPts val="0"/>
              </a:spcAft>
              <a:buClr>
                <a:schemeClr val="lt1"/>
              </a:buClr>
              <a:buSzPts val="900"/>
              <a:buNone/>
              <a:defRPr sz="900">
                <a:solidFill>
                  <a:schemeClr val="lt1"/>
                </a:solidFill>
              </a:defRPr>
            </a:lvl1pPr>
            <a:lvl2pPr lvl="1" algn="l">
              <a:lnSpc>
                <a:spcPct val="115000"/>
              </a:lnSpc>
              <a:spcBef>
                <a:spcPts val="0"/>
              </a:spcBef>
              <a:spcAft>
                <a:spcPts val="0"/>
              </a:spcAft>
              <a:buClr>
                <a:schemeClr val="lt1"/>
              </a:buClr>
              <a:buSzPts val="1100"/>
              <a:buNone/>
              <a:defRPr sz="1100">
                <a:solidFill>
                  <a:schemeClr val="lt1"/>
                </a:solidFill>
              </a:defRPr>
            </a:lvl2pPr>
            <a:lvl3pPr lvl="2" algn="l">
              <a:lnSpc>
                <a:spcPct val="115000"/>
              </a:lnSpc>
              <a:spcBef>
                <a:spcPts val="0"/>
              </a:spcBef>
              <a:spcAft>
                <a:spcPts val="0"/>
              </a:spcAft>
              <a:buClr>
                <a:schemeClr val="lt1"/>
              </a:buClr>
              <a:buSzPts val="1100"/>
              <a:buNone/>
              <a:defRPr sz="1100">
                <a:solidFill>
                  <a:schemeClr val="lt1"/>
                </a:solidFill>
              </a:defRPr>
            </a:lvl3pPr>
            <a:lvl4pPr lvl="3" algn="l">
              <a:lnSpc>
                <a:spcPct val="115000"/>
              </a:lnSpc>
              <a:spcBef>
                <a:spcPts val="0"/>
              </a:spcBef>
              <a:spcAft>
                <a:spcPts val="0"/>
              </a:spcAft>
              <a:buClr>
                <a:schemeClr val="lt1"/>
              </a:buClr>
              <a:buSzPts val="1100"/>
              <a:buNone/>
              <a:defRPr sz="1100">
                <a:solidFill>
                  <a:schemeClr val="lt1"/>
                </a:solidFill>
              </a:defRPr>
            </a:lvl4pPr>
            <a:lvl5pPr lvl="4" algn="l">
              <a:lnSpc>
                <a:spcPct val="115000"/>
              </a:lnSpc>
              <a:spcBef>
                <a:spcPts val="0"/>
              </a:spcBef>
              <a:spcAft>
                <a:spcPts val="0"/>
              </a:spcAft>
              <a:buClr>
                <a:schemeClr val="lt1"/>
              </a:buClr>
              <a:buSzPts val="1100"/>
              <a:buNone/>
              <a:defRPr sz="1100">
                <a:solidFill>
                  <a:schemeClr val="lt1"/>
                </a:solidFill>
              </a:defRPr>
            </a:lvl5pPr>
            <a:lvl6pPr lvl="5" algn="l">
              <a:lnSpc>
                <a:spcPct val="115000"/>
              </a:lnSpc>
              <a:spcBef>
                <a:spcPts val="0"/>
              </a:spcBef>
              <a:spcAft>
                <a:spcPts val="0"/>
              </a:spcAft>
              <a:buClr>
                <a:schemeClr val="lt1"/>
              </a:buClr>
              <a:buSzPts val="1100"/>
              <a:buNone/>
              <a:defRPr sz="1100">
                <a:solidFill>
                  <a:schemeClr val="lt1"/>
                </a:solidFill>
              </a:defRPr>
            </a:lvl6pPr>
            <a:lvl7pPr lvl="6" algn="l">
              <a:lnSpc>
                <a:spcPct val="115000"/>
              </a:lnSpc>
              <a:spcBef>
                <a:spcPts val="0"/>
              </a:spcBef>
              <a:spcAft>
                <a:spcPts val="0"/>
              </a:spcAft>
              <a:buClr>
                <a:schemeClr val="lt1"/>
              </a:buClr>
              <a:buSzPts val="1100"/>
              <a:buNone/>
              <a:defRPr sz="1100">
                <a:solidFill>
                  <a:schemeClr val="lt1"/>
                </a:solidFill>
              </a:defRPr>
            </a:lvl7pPr>
            <a:lvl8pPr lvl="7" algn="l">
              <a:lnSpc>
                <a:spcPct val="115000"/>
              </a:lnSpc>
              <a:spcBef>
                <a:spcPts val="0"/>
              </a:spcBef>
              <a:spcAft>
                <a:spcPts val="0"/>
              </a:spcAft>
              <a:buClr>
                <a:schemeClr val="lt1"/>
              </a:buClr>
              <a:buSzPts val="1100"/>
              <a:buNone/>
              <a:defRPr sz="1100">
                <a:solidFill>
                  <a:schemeClr val="lt1"/>
                </a:solidFill>
              </a:defRPr>
            </a:lvl8pPr>
            <a:lvl9pPr lvl="8" algn="l">
              <a:lnSpc>
                <a:spcPct val="115000"/>
              </a:lnSpc>
              <a:spcBef>
                <a:spcPts val="0"/>
              </a:spcBef>
              <a:spcAft>
                <a:spcPts val="0"/>
              </a:spcAft>
              <a:buClr>
                <a:schemeClr val="lt1"/>
              </a:buClr>
              <a:buSzPts val="1100"/>
              <a:buNone/>
              <a:defRPr sz="1100">
                <a:solidFill>
                  <a:schemeClr val="lt1"/>
                </a:solidFill>
              </a:defRPr>
            </a:lvl9pPr>
          </a:lstStyle>
          <a:p/>
        </p:txBody>
      </p:sp>
      <p:sp>
        <p:nvSpPr>
          <p:cNvPr id="37" name="Google Shape;37;p26"/>
          <p:cNvSpPr txBox="1"/>
          <p:nvPr>
            <p:ph idx="5" type="subTitle"/>
          </p:nvPr>
        </p:nvSpPr>
        <p:spPr>
          <a:xfrm>
            <a:off x="6442450" y="1888100"/>
            <a:ext cx="1724400" cy="429000"/>
          </a:xfrm>
          <a:prstGeom prst="rect">
            <a:avLst/>
          </a:prstGeom>
          <a:noFill/>
          <a:ln>
            <a:noFill/>
          </a:ln>
        </p:spPr>
        <p:txBody>
          <a:bodyPr anchorCtr="0" anchor="t" bIns="0" lIns="0" spcFirstLastPara="1" rIns="0" wrap="square" tIns="0">
            <a:noAutofit/>
          </a:bodyPr>
          <a:lstStyle>
            <a:lvl1pPr lvl="0" algn="l">
              <a:lnSpc>
                <a:spcPct val="115000"/>
              </a:lnSpc>
              <a:spcBef>
                <a:spcPts val="0"/>
              </a:spcBef>
              <a:spcAft>
                <a:spcPts val="0"/>
              </a:spcAft>
              <a:buClr>
                <a:schemeClr val="lt1"/>
              </a:buClr>
              <a:buSzPts val="1100"/>
              <a:buNone/>
              <a:defRPr b="1" sz="1100">
                <a:solidFill>
                  <a:schemeClr val="lt1"/>
                </a:solidFill>
              </a:defRPr>
            </a:lvl1pPr>
            <a:lvl2pPr lvl="1" algn="l">
              <a:lnSpc>
                <a:spcPct val="115000"/>
              </a:lnSpc>
              <a:spcBef>
                <a:spcPts val="0"/>
              </a:spcBef>
              <a:spcAft>
                <a:spcPts val="0"/>
              </a:spcAft>
              <a:buClr>
                <a:schemeClr val="lt1"/>
              </a:buClr>
              <a:buSzPts val="1400"/>
              <a:buNone/>
              <a:defRPr>
                <a:solidFill>
                  <a:schemeClr val="lt1"/>
                </a:solidFill>
              </a:defRPr>
            </a:lvl2pPr>
            <a:lvl3pPr lvl="2" algn="l">
              <a:lnSpc>
                <a:spcPct val="115000"/>
              </a:lnSpc>
              <a:spcBef>
                <a:spcPts val="0"/>
              </a:spcBef>
              <a:spcAft>
                <a:spcPts val="0"/>
              </a:spcAft>
              <a:buClr>
                <a:schemeClr val="lt1"/>
              </a:buClr>
              <a:buSzPts val="1400"/>
              <a:buNone/>
              <a:defRPr>
                <a:solidFill>
                  <a:schemeClr val="lt1"/>
                </a:solidFill>
              </a:defRPr>
            </a:lvl3pPr>
            <a:lvl4pPr lvl="3" algn="l">
              <a:lnSpc>
                <a:spcPct val="115000"/>
              </a:lnSpc>
              <a:spcBef>
                <a:spcPts val="0"/>
              </a:spcBef>
              <a:spcAft>
                <a:spcPts val="0"/>
              </a:spcAft>
              <a:buClr>
                <a:schemeClr val="lt1"/>
              </a:buClr>
              <a:buSzPts val="1400"/>
              <a:buNone/>
              <a:defRPr>
                <a:solidFill>
                  <a:schemeClr val="lt1"/>
                </a:solidFill>
              </a:defRPr>
            </a:lvl4pPr>
            <a:lvl5pPr lvl="4" algn="l">
              <a:lnSpc>
                <a:spcPct val="115000"/>
              </a:lnSpc>
              <a:spcBef>
                <a:spcPts val="0"/>
              </a:spcBef>
              <a:spcAft>
                <a:spcPts val="0"/>
              </a:spcAft>
              <a:buClr>
                <a:schemeClr val="lt1"/>
              </a:buClr>
              <a:buSzPts val="1400"/>
              <a:buNone/>
              <a:defRPr>
                <a:solidFill>
                  <a:schemeClr val="lt1"/>
                </a:solidFill>
              </a:defRPr>
            </a:lvl5pPr>
            <a:lvl6pPr lvl="5" algn="l">
              <a:lnSpc>
                <a:spcPct val="115000"/>
              </a:lnSpc>
              <a:spcBef>
                <a:spcPts val="0"/>
              </a:spcBef>
              <a:spcAft>
                <a:spcPts val="0"/>
              </a:spcAft>
              <a:buClr>
                <a:schemeClr val="lt1"/>
              </a:buClr>
              <a:buSzPts val="1400"/>
              <a:buNone/>
              <a:defRPr>
                <a:solidFill>
                  <a:schemeClr val="lt1"/>
                </a:solidFill>
              </a:defRPr>
            </a:lvl6pPr>
            <a:lvl7pPr lvl="6" algn="l">
              <a:lnSpc>
                <a:spcPct val="115000"/>
              </a:lnSpc>
              <a:spcBef>
                <a:spcPts val="0"/>
              </a:spcBef>
              <a:spcAft>
                <a:spcPts val="0"/>
              </a:spcAft>
              <a:buClr>
                <a:schemeClr val="lt1"/>
              </a:buClr>
              <a:buSzPts val="1400"/>
              <a:buNone/>
              <a:defRPr>
                <a:solidFill>
                  <a:schemeClr val="lt1"/>
                </a:solidFill>
              </a:defRPr>
            </a:lvl7pPr>
            <a:lvl8pPr lvl="7" algn="l">
              <a:lnSpc>
                <a:spcPct val="115000"/>
              </a:lnSpc>
              <a:spcBef>
                <a:spcPts val="0"/>
              </a:spcBef>
              <a:spcAft>
                <a:spcPts val="0"/>
              </a:spcAft>
              <a:buClr>
                <a:schemeClr val="lt1"/>
              </a:buClr>
              <a:buSzPts val="1400"/>
              <a:buNone/>
              <a:defRPr>
                <a:solidFill>
                  <a:schemeClr val="lt1"/>
                </a:solidFill>
              </a:defRPr>
            </a:lvl8pPr>
            <a:lvl9pPr lvl="8" algn="l">
              <a:lnSpc>
                <a:spcPct val="115000"/>
              </a:lnSpc>
              <a:spcBef>
                <a:spcPts val="0"/>
              </a:spcBef>
              <a:spcAft>
                <a:spcPts val="0"/>
              </a:spcAft>
              <a:buClr>
                <a:schemeClr val="lt1"/>
              </a:buClr>
              <a:buSzPts val="1400"/>
              <a:buNone/>
              <a:defRPr>
                <a:solidFill>
                  <a:schemeClr val="lt1"/>
                </a:solidFill>
              </a:defRPr>
            </a:lvl9pPr>
          </a:lstStyle>
          <a:p/>
        </p:txBody>
      </p:sp>
      <p:sp>
        <p:nvSpPr>
          <p:cNvPr id="38" name="Google Shape;38;p26"/>
          <p:cNvSpPr txBox="1"/>
          <p:nvPr>
            <p:ph idx="6" type="subTitle"/>
          </p:nvPr>
        </p:nvSpPr>
        <p:spPr>
          <a:xfrm>
            <a:off x="6442450" y="2457650"/>
            <a:ext cx="1724400" cy="1583700"/>
          </a:xfrm>
          <a:prstGeom prst="rect">
            <a:avLst/>
          </a:prstGeom>
          <a:noFill/>
          <a:ln>
            <a:noFill/>
          </a:ln>
        </p:spPr>
        <p:txBody>
          <a:bodyPr anchorCtr="0" anchor="t" bIns="0" lIns="0" spcFirstLastPara="1" rIns="0" wrap="square" tIns="0">
            <a:noAutofit/>
          </a:bodyPr>
          <a:lstStyle>
            <a:lvl1pPr lvl="0" algn="l">
              <a:lnSpc>
                <a:spcPct val="115000"/>
              </a:lnSpc>
              <a:spcBef>
                <a:spcPts val="0"/>
              </a:spcBef>
              <a:spcAft>
                <a:spcPts val="0"/>
              </a:spcAft>
              <a:buClr>
                <a:schemeClr val="lt1"/>
              </a:buClr>
              <a:buSzPts val="900"/>
              <a:buNone/>
              <a:defRPr sz="900">
                <a:solidFill>
                  <a:schemeClr val="lt1"/>
                </a:solidFill>
              </a:defRPr>
            </a:lvl1pPr>
            <a:lvl2pPr lvl="1" algn="l">
              <a:lnSpc>
                <a:spcPct val="115000"/>
              </a:lnSpc>
              <a:spcBef>
                <a:spcPts val="0"/>
              </a:spcBef>
              <a:spcAft>
                <a:spcPts val="0"/>
              </a:spcAft>
              <a:buClr>
                <a:schemeClr val="lt1"/>
              </a:buClr>
              <a:buSzPts val="1100"/>
              <a:buNone/>
              <a:defRPr sz="1100">
                <a:solidFill>
                  <a:schemeClr val="lt1"/>
                </a:solidFill>
              </a:defRPr>
            </a:lvl2pPr>
            <a:lvl3pPr lvl="2" algn="l">
              <a:lnSpc>
                <a:spcPct val="115000"/>
              </a:lnSpc>
              <a:spcBef>
                <a:spcPts val="0"/>
              </a:spcBef>
              <a:spcAft>
                <a:spcPts val="0"/>
              </a:spcAft>
              <a:buClr>
                <a:schemeClr val="lt1"/>
              </a:buClr>
              <a:buSzPts val="1100"/>
              <a:buNone/>
              <a:defRPr sz="1100">
                <a:solidFill>
                  <a:schemeClr val="lt1"/>
                </a:solidFill>
              </a:defRPr>
            </a:lvl3pPr>
            <a:lvl4pPr lvl="3" algn="l">
              <a:lnSpc>
                <a:spcPct val="115000"/>
              </a:lnSpc>
              <a:spcBef>
                <a:spcPts val="0"/>
              </a:spcBef>
              <a:spcAft>
                <a:spcPts val="0"/>
              </a:spcAft>
              <a:buClr>
                <a:schemeClr val="lt1"/>
              </a:buClr>
              <a:buSzPts val="1100"/>
              <a:buNone/>
              <a:defRPr sz="1100">
                <a:solidFill>
                  <a:schemeClr val="lt1"/>
                </a:solidFill>
              </a:defRPr>
            </a:lvl4pPr>
            <a:lvl5pPr lvl="4" algn="l">
              <a:lnSpc>
                <a:spcPct val="115000"/>
              </a:lnSpc>
              <a:spcBef>
                <a:spcPts val="0"/>
              </a:spcBef>
              <a:spcAft>
                <a:spcPts val="0"/>
              </a:spcAft>
              <a:buClr>
                <a:schemeClr val="lt1"/>
              </a:buClr>
              <a:buSzPts val="1100"/>
              <a:buNone/>
              <a:defRPr sz="1100">
                <a:solidFill>
                  <a:schemeClr val="lt1"/>
                </a:solidFill>
              </a:defRPr>
            </a:lvl5pPr>
            <a:lvl6pPr lvl="5" algn="l">
              <a:lnSpc>
                <a:spcPct val="115000"/>
              </a:lnSpc>
              <a:spcBef>
                <a:spcPts val="0"/>
              </a:spcBef>
              <a:spcAft>
                <a:spcPts val="0"/>
              </a:spcAft>
              <a:buClr>
                <a:schemeClr val="lt1"/>
              </a:buClr>
              <a:buSzPts val="1100"/>
              <a:buNone/>
              <a:defRPr sz="1100">
                <a:solidFill>
                  <a:schemeClr val="lt1"/>
                </a:solidFill>
              </a:defRPr>
            </a:lvl6pPr>
            <a:lvl7pPr lvl="6" algn="l">
              <a:lnSpc>
                <a:spcPct val="115000"/>
              </a:lnSpc>
              <a:spcBef>
                <a:spcPts val="0"/>
              </a:spcBef>
              <a:spcAft>
                <a:spcPts val="0"/>
              </a:spcAft>
              <a:buClr>
                <a:schemeClr val="lt1"/>
              </a:buClr>
              <a:buSzPts val="1100"/>
              <a:buNone/>
              <a:defRPr sz="1100">
                <a:solidFill>
                  <a:schemeClr val="lt1"/>
                </a:solidFill>
              </a:defRPr>
            </a:lvl7pPr>
            <a:lvl8pPr lvl="7" algn="l">
              <a:lnSpc>
                <a:spcPct val="115000"/>
              </a:lnSpc>
              <a:spcBef>
                <a:spcPts val="0"/>
              </a:spcBef>
              <a:spcAft>
                <a:spcPts val="0"/>
              </a:spcAft>
              <a:buClr>
                <a:schemeClr val="lt1"/>
              </a:buClr>
              <a:buSzPts val="1100"/>
              <a:buNone/>
              <a:defRPr sz="1100">
                <a:solidFill>
                  <a:schemeClr val="lt1"/>
                </a:solidFill>
              </a:defRPr>
            </a:lvl8pPr>
            <a:lvl9pPr lvl="8" algn="l">
              <a:lnSpc>
                <a:spcPct val="115000"/>
              </a:lnSpc>
              <a:spcBef>
                <a:spcPts val="0"/>
              </a:spcBef>
              <a:spcAft>
                <a:spcPts val="0"/>
              </a:spcAft>
              <a:buClr>
                <a:schemeClr val="lt1"/>
              </a:buClr>
              <a:buSzPts val="1100"/>
              <a:buNone/>
              <a:defRPr sz="1100">
                <a:solidFill>
                  <a:schemeClr val="lt1"/>
                </a:solidFill>
              </a:defRPr>
            </a:lvl9pPr>
          </a:lstStyle>
          <a:p/>
        </p:txBody>
      </p:sp>
      <p:pic>
        <p:nvPicPr>
          <p:cNvPr id="39" name="Google Shape;39;p26"/>
          <p:cNvPicPr preferRelativeResize="0"/>
          <p:nvPr/>
        </p:nvPicPr>
        <p:blipFill rotWithShape="1">
          <a:blip r:embed="rId2">
            <a:alphaModFix/>
          </a:blip>
          <a:srcRect b="0" l="0" r="0" t="0"/>
          <a:stretch/>
        </p:blipFill>
        <p:spPr>
          <a:xfrm>
            <a:off x="293574" y="4647869"/>
            <a:ext cx="1025024" cy="27605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Divider - Shapes (Dark)" type="secHead">
  <p:cSld name="SECTION_HEADER">
    <p:bg>
      <p:bgPr>
        <a:blipFill>
          <a:blip r:embed="rId2">
            <a:alphaModFix/>
          </a:blip>
          <a:stretch>
            <a:fillRect/>
          </a:stretch>
        </a:blipFill>
      </p:bgPr>
    </p:bg>
    <p:spTree>
      <p:nvGrpSpPr>
        <p:cNvPr id="40" name="Shape 40"/>
        <p:cNvGrpSpPr/>
        <p:nvPr/>
      </p:nvGrpSpPr>
      <p:grpSpPr>
        <a:xfrm>
          <a:off x="0" y="0"/>
          <a:ext cx="0" cy="0"/>
          <a:chOff x="0" y="0"/>
          <a:chExt cx="0" cy="0"/>
        </a:xfrm>
      </p:grpSpPr>
      <p:sp>
        <p:nvSpPr>
          <p:cNvPr id="41" name="Google Shape;41;p27"/>
          <p:cNvSpPr txBox="1"/>
          <p:nvPr>
            <p:ph type="title"/>
          </p:nvPr>
        </p:nvSpPr>
        <p:spPr>
          <a:xfrm>
            <a:off x="612600" y="1867650"/>
            <a:ext cx="7918800" cy="14082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Clr>
                <a:schemeClr val="lt1"/>
              </a:buClr>
              <a:buSzPts val="3800"/>
              <a:buFont typeface="Open Sans Light"/>
              <a:buNone/>
              <a:defRPr sz="3800">
                <a:solidFill>
                  <a:schemeClr val="lt1"/>
                </a:solidFill>
                <a:latin typeface="Open Sans Light"/>
                <a:ea typeface="Open Sans Light"/>
                <a:cs typeface="Open Sans Light"/>
                <a:sym typeface="Open Sans Light"/>
              </a:defRPr>
            </a:lvl1pPr>
            <a:lvl2pPr lvl="1" algn="l">
              <a:lnSpc>
                <a:spcPct val="100000"/>
              </a:lnSpc>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2pPr>
            <a:lvl3pPr lvl="2" algn="l">
              <a:lnSpc>
                <a:spcPct val="100000"/>
              </a:lnSpc>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3pPr>
            <a:lvl4pPr lvl="3" algn="l">
              <a:lnSpc>
                <a:spcPct val="100000"/>
              </a:lnSpc>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4pPr>
            <a:lvl5pPr lvl="4" algn="l">
              <a:lnSpc>
                <a:spcPct val="100000"/>
              </a:lnSpc>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5pPr>
            <a:lvl6pPr lvl="5" algn="l">
              <a:lnSpc>
                <a:spcPct val="100000"/>
              </a:lnSpc>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6pPr>
            <a:lvl7pPr lvl="6" algn="l">
              <a:lnSpc>
                <a:spcPct val="100000"/>
              </a:lnSpc>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7pPr>
            <a:lvl8pPr lvl="7" algn="l">
              <a:lnSpc>
                <a:spcPct val="100000"/>
              </a:lnSpc>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8pPr>
            <a:lvl9pPr lvl="8" algn="l">
              <a:lnSpc>
                <a:spcPct val="100000"/>
              </a:lnSpc>
              <a:spcBef>
                <a:spcPts val="0"/>
              </a:spcBef>
              <a:spcAft>
                <a:spcPts val="0"/>
              </a:spcAft>
              <a:buClr>
                <a:schemeClr val="lt1"/>
              </a:buClr>
              <a:buSzPts val="3600"/>
              <a:buFont typeface="Open Sans Light"/>
              <a:buNone/>
              <a:defRPr sz="3600">
                <a:solidFill>
                  <a:schemeClr val="lt1"/>
                </a:solidFill>
                <a:latin typeface="Open Sans Light"/>
                <a:ea typeface="Open Sans Light"/>
                <a:cs typeface="Open Sans Light"/>
                <a:sym typeface="Open Sans Light"/>
              </a:defRPr>
            </a:lvl9pPr>
          </a:lstStyle>
          <a:p/>
        </p:txBody>
      </p:sp>
      <p:sp>
        <p:nvSpPr>
          <p:cNvPr id="42" name="Google Shape;42;p27"/>
          <p:cNvSpPr txBox="1"/>
          <p:nvPr/>
        </p:nvSpPr>
        <p:spPr>
          <a:xfrm>
            <a:off x="5650530" y="4747513"/>
            <a:ext cx="3219900" cy="1764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650"/>
              <a:buFont typeface="Arial"/>
              <a:buNone/>
            </a:pPr>
            <a:r>
              <a:rPr b="0" i="0" lang="en-US" sz="650" u="none" cap="none" strike="noStrike">
                <a:solidFill>
                  <a:schemeClr val="lt1"/>
                </a:solidFill>
                <a:latin typeface="Open Sans SemiBold"/>
                <a:ea typeface="Open Sans SemiBold"/>
                <a:cs typeface="Open Sans SemiBold"/>
                <a:sym typeface="Open Sans SemiBold"/>
              </a:rPr>
              <a:t>RESTRICTED. CONFIDENTIAL. DO NOT SHARE</a:t>
            </a:r>
            <a:endParaRPr b="0" i="0" sz="650" u="none" cap="none" strike="noStrike">
              <a:solidFill>
                <a:schemeClr val="lt1"/>
              </a:solidFill>
              <a:latin typeface="Open Sans SemiBold"/>
              <a:ea typeface="Open Sans SemiBold"/>
              <a:cs typeface="Open Sans SemiBold"/>
              <a:sym typeface="Open Sans SemiBo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d - Simple (Dark)">
  <p:cSld name="TITLE_1_1_1_1_1_1_1_1_1">
    <p:bg>
      <p:bgPr>
        <a:blipFill>
          <a:blip r:embed="rId2">
            <a:alphaModFix/>
          </a:blip>
          <a:stretch>
            <a:fillRect/>
          </a:stretch>
        </a:blipFill>
      </p:bgPr>
    </p:bg>
    <p:spTree>
      <p:nvGrpSpPr>
        <p:cNvPr id="43" name="Shape 43"/>
        <p:cNvGrpSpPr/>
        <p:nvPr/>
      </p:nvGrpSpPr>
      <p:grpSpPr>
        <a:xfrm>
          <a:off x="0" y="0"/>
          <a:ext cx="0" cy="0"/>
          <a:chOff x="0" y="0"/>
          <a:chExt cx="0" cy="0"/>
        </a:xfrm>
      </p:grpSpPr>
      <p:sp>
        <p:nvSpPr>
          <p:cNvPr id="44" name="Google Shape;44;p28"/>
          <p:cNvSpPr txBox="1"/>
          <p:nvPr>
            <p:ph type="ctrTitle"/>
          </p:nvPr>
        </p:nvSpPr>
        <p:spPr>
          <a:xfrm>
            <a:off x="612600" y="985225"/>
            <a:ext cx="6205800" cy="12399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Clr>
                <a:schemeClr val="lt1"/>
              </a:buClr>
              <a:buSzPts val="5500"/>
              <a:buNone/>
              <a:defRPr sz="5500">
                <a:solidFill>
                  <a:schemeClr val="lt1"/>
                </a:solidFill>
              </a:defRPr>
            </a:lvl1pPr>
            <a:lvl2pPr lvl="1" algn="l">
              <a:lnSpc>
                <a:spcPct val="100000"/>
              </a:lnSpc>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2pPr>
            <a:lvl3pPr lvl="2" algn="l">
              <a:lnSpc>
                <a:spcPct val="100000"/>
              </a:lnSpc>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3pPr>
            <a:lvl4pPr lvl="3" algn="l">
              <a:lnSpc>
                <a:spcPct val="100000"/>
              </a:lnSpc>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4pPr>
            <a:lvl5pPr lvl="4" algn="l">
              <a:lnSpc>
                <a:spcPct val="100000"/>
              </a:lnSpc>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5pPr>
            <a:lvl6pPr lvl="5" algn="l">
              <a:lnSpc>
                <a:spcPct val="100000"/>
              </a:lnSpc>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6pPr>
            <a:lvl7pPr lvl="6" algn="l">
              <a:lnSpc>
                <a:spcPct val="100000"/>
              </a:lnSpc>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7pPr>
            <a:lvl8pPr lvl="7" algn="l">
              <a:lnSpc>
                <a:spcPct val="100000"/>
              </a:lnSpc>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8pPr>
            <a:lvl9pPr lvl="8" algn="l">
              <a:lnSpc>
                <a:spcPct val="100000"/>
              </a:lnSpc>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9pPr>
          </a:lstStyle>
          <a:p/>
        </p:txBody>
      </p:sp>
      <p:sp>
        <p:nvSpPr>
          <p:cNvPr id="45" name="Google Shape;45;p28"/>
          <p:cNvSpPr txBox="1"/>
          <p:nvPr/>
        </p:nvSpPr>
        <p:spPr>
          <a:xfrm>
            <a:off x="2962050" y="4747513"/>
            <a:ext cx="3219900" cy="1764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650"/>
              <a:buFont typeface="Arial"/>
              <a:buNone/>
            </a:pPr>
            <a:r>
              <a:rPr b="0" i="0" lang="en-US" sz="650" u="none" cap="none" strike="noStrike">
                <a:solidFill>
                  <a:schemeClr val="lt1"/>
                </a:solidFill>
                <a:latin typeface="Open Sans SemiBold"/>
                <a:ea typeface="Open Sans SemiBold"/>
                <a:cs typeface="Open Sans SemiBold"/>
                <a:sym typeface="Open Sans SemiBold"/>
              </a:rPr>
              <a:t>RESTRICTED. CONFIDENTIAL. DO NOT SHARE</a:t>
            </a:r>
            <a:endParaRPr b="0" i="0" sz="650" u="none" cap="none" strike="noStrike">
              <a:solidFill>
                <a:schemeClr val="lt1"/>
              </a:solidFill>
              <a:latin typeface="Open Sans SemiBold"/>
              <a:ea typeface="Open Sans SemiBold"/>
              <a:cs typeface="Open Sans SemiBold"/>
              <a:sym typeface="Open Sans SemiBold"/>
            </a:endParaRPr>
          </a:p>
        </p:txBody>
      </p:sp>
      <p:pic>
        <p:nvPicPr>
          <p:cNvPr id="46" name="Google Shape;46;p28"/>
          <p:cNvPicPr preferRelativeResize="0"/>
          <p:nvPr/>
        </p:nvPicPr>
        <p:blipFill rotWithShape="1">
          <a:blip r:embed="rId3">
            <a:alphaModFix/>
          </a:blip>
          <a:srcRect b="0" l="0" r="0" t="0"/>
          <a:stretch/>
        </p:blipFill>
        <p:spPr>
          <a:xfrm>
            <a:off x="382275" y="4240325"/>
            <a:ext cx="1825475" cy="507199"/>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 Shapes (Dark)">
  <p:cSld name="TITLE_1_2_1">
    <p:bg>
      <p:bgPr>
        <a:blipFill>
          <a:blip r:embed="rId2">
            <a:alphaModFix/>
          </a:blip>
          <a:stretch>
            <a:fillRect/>
          </a:stretch>
        </a:blipFill>
      </p:bgPr>
    </p:bg>
    <p:spTree>
      <p:nvGrpSpPr>
        <p:cNvPr id="47" name="Shape 47"/>
        <p:cNvGrpSpPr/>
        <p:nvPr/>
      </p:nvGrpSpPr>
      <p:grpSpPr>
        <a:xfrm>
          <a:off x="0" y="0"/>
          <a:ext cx="0" cy="0"/>
          <a:chOff x="0" y="0"/>
          <a:chExt cx="0" cy="0"/>
        </a:xfrm>
      </p:grpSpPr>
      <p:sp>
        <p:nvSpPr>
          <p:cNvPr id="48" name="Google Shape;48;p29"/>
          <p:cNvSpPr txBox="1"/>
          <p:nvPr>
            <p:ph type="ctrTitle"/>
          </p:nvPr>
        </p:nvSpPr>
        <p:spPr>
          <a:xfrm>
            <a:off x="612600" y="1292675"/>
            <a:ext cx="5035200" cy="12399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Clr>
                <a:schemeClr val="lt1"/>
              </a:buClr>
              <a:buSzPts val="4500"/>
              <a:buFont typeface="Open Sans Light"/>
              <a:buNone/>
              <a:defRPr sz="4500">
                <a:solidFill>
                  <a:schemeClr val="lt1"/>
                </a:solidFill>
                <a:latin typeface="Open Sans Light"/>
                <a:ea typeface="Open Sans Light"/>
                <a:cs typeface="Open Sans Light"/>
                <a:sym typeface="Open Sans Light"/>
              </a:defRPr>
            </a:lvl1pPr>
            <a:lvl2pPr lvl="1" algn="l">
              <a:lnSpc>
                <a:spcPct val="100000"/>
              </a:lnSpc>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2pPr>
            <a:lvl3pPr lvl="2" algn="l">
              <a:lnSpc>
                <a:spcPct val="100000"/>
              </a:lnSpc>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3pPr>
            <a:lvl4pPr lvl="3" algn="l">
              <a:lnSpc>
                <a:spcPct val="100000"/>
              </a:lnSpc>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4pPr>
            <a:lvl5pPr lvl="4" algn="l">
              <a:lnSpc>
                <a:spcPct val="100000"/>
              </a:lnSpc>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5pPr>
            <a:lvl6pPr lvl="5" algn="l">
              <a:lnSpc>
                <a:spcPct val="100000"/>
              </a:lnSpc>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6pPr>
            <a:lvl7pPr lvl="6" algn="l">
              <a:lnSpc>
                <a:spcPct val="100000"/>
              </a:lnSpc>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7pPr>
            <a:lvl8pPr lvl="7" algn="l">
              <a:lnSpc>
                <a:spcPct val="100000"/>
              </a:lnSpc>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8pPr>
            <a:lvl9pPr lvl="8" algn="l">
              <a:lnSpc>
                <a:spcPct val="100000"/>
              </a:lnSpc>
              <a:spcBef>
                <a:spcPts val="0"/>
              </a:spcBef>
              <a:spcAft>
                <a:spcPts val="0"/>
              </a:spcAft>
              <a:buClr>
                <a:schemeClr val="lt1"/>
              </a:buClr>
              <a:buSzPts val="5000"/>
              <a:buFont typeface="Open Sans Light"/>
              <a:buNone/>
              <a:defRPr sz="5000">
                <a:solidFill>
                  <a:schemeClr val="lt1"/>
                </a:solidFill>
                <a:latin typeface="Open Sans Light"/>
                <a:ea typeface="Open Sans Light"/>
                <a:cs typeface="Open Sans Light"/>
                <a:sym typeface="Open Sans Light"/>
              </a:defRPr>
            </a:lvl9pPr>
          </a:lstStyle>
          <a:p/>
        </p:txBody>
      </p:sp>
      <p:sp>
        <p:nvSpPr>
          <p:cNvPr id="49" name="Google Shape;49;p29"/>
          <p:cNvSpPr txBox="1"/>
          <p:nvPr>
            <p:ph idx="1" type="subTitle"/>
          </p:nvPr>
        </p:nvSpPr>
        <p:spPr>
          <a:xfrm>
            <a:off x="612600" y="2800800"/>
            <a:ext cx="5035200" cy="6471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chemeClr val="lt1"/>
              </a:buClr>
              <a:buSzPts val="1200"/>
              <a:buFont typeface="Open Sans"/>
              <a:buNone/>
              <a:defRPr sz="1200">
                <a:solidFill>
                  <a:schemeClr val="lt1"/>
                </a:solidFill>
                <a:latin typeface="Open Sans"/>
                <a:ea typeface="Open Sans"/>
                <a:cs typeface="Open Sans"/>
                <a:sym typeface="Open Sans"/>
              </a:defRPr>
            </a:lvl1pPr>
            <a:lvl2pPr lvl="1" algn="ctr">
              <a:lnSpc>
                <a:spcPct val="100000"/>
              </a:lnSpc>
              <a:spcBef>
                <a:spcPts val="0"/>
              </a:spcBef>
              <a:spcAft>
                <a:spcPts val="0"/>
              </a:spcAft>
              <a:buClr>
                <a:schemeClr val="lt1"/>
              </a:buClr>
              <a:buSzPts val="2800"/>
              <a:buFont typeface="Open Sans Light"/>
              <a:buNone/>
              <a:defRPr sz="2800">
                <a:solidFill>
                  <a:schemeClr val="lt1"/>
                </a:solidFill>
                <a:latin typeface="Open Sans Light"/>
                <a:ea typeface="Open Sans Light"/>
                <a:cs typeface="Open Sans Light"/>
                <a:sym typeface="Open Sans Light"/>
              </a:defRPr>
            </a:lvl2pPr>
            <a:lvl3pPr lvl="2" algn="ctr">
              <a:lnSpc>
                <a:spcPct val="100000"/>
              </a:lnSpc>
              <a:spcBef>
                <a:spcPts val="0"/>
              </a:spcBef>
              <a:spcAft>
                <a:spcPts val="0"/>
              </a:spcAft>
              <a:buClr>
                <a:schemeClr val="lt1"/>
              </a:buClr>
              <a:buSzPts val="2800"/>
              <a:buFont typeface="Open Sans Light"/>
              <a:buNone/>
              <a:defRPr sz="2800">
                <a:solidFill>
                  <a:schemeClr val="lt1"/>
                </a:solidFill>
                <a:latin typeface="Open Sans Light"/>
                <a:ea typeface="Open Sans Light"/>
                <a:cs typeface="Open Sans Light"/>
                <a:sym typeface="Open Sans Light"/>
              </a:defRPr>
            </a:lvl3pPr>
            <a:lvl4pPr lvl="3" algn="ctr">
              <a:lnSpc>
                <a:spcPct val="100000"/>
              </a:lnSpc>
              <a:spcBef>
                <a:spcPts val="0"/>
              </a:spcBef>
              <a:spcAft>
                <a:spcPts val="0"/>
              </a:spcAft>
              <a:buClr>
                <a:schemeClr val="lt1"/>
              </a:buClr>
              <a:buSzPts val="2800"/>
              <a:buFont typeface="Open Sans Light"/>
              <a:buNone/>
              <a:defRPr sz="2800">
                <a:solidFill>
                  <a:schemeClr val="lt1"/>
                </a:solidFill>
                <a:latin typeface="Open Sans Light"/>
                <a:ea typeface="Open Sans Light"/>
                <a:cs typeface="Open Sans Light"/>
                <a:sym typeface="Open Sans Light"/>
              </a:defRPr>
            </a:lvl4pPr>
            <a:lvl5pPr lvl="4" algn="ctr">
              <a:lnSpc>
                <a:spcPct val="100000"/>
              </a:lnSpc>
              <a:spcBef>
                <a:spcPts val="0"/>
              </a:spcBef>
              <a:spcAft>
                <a:spcPts val="0"/>
              </a:spcAft>
              <a:buClr>
                <a:schemeClr val="lt1"/>
              </a:buClr>
              <a:buSzPts val="2800"/>
              <a:buFont typeface="Open Sans Light"/>
              <a:buNone/>
              <a:defRPr sz="2800">
                <a:solidFill>
                  <a:schemeClr val="lt1"/>
                </a:solidFill>
                <a:latin typeface="Open Sans Light"/>
                <a:ea typeface="Open Sans Light"/>
                <a:cs typeface="Open Sans Light"/>
                <a:sym typeface="Open Sans Light"/>
              </a:defRPr>
            </a:lvl5pPr>
            <a:lvl6pPr lvl="5" algn="ctr">
              <a:lnSpc>
                <a:spcPct val="100000"/>
              </a:lnSpc>
              <a:spcBef>
                <a:spcPts val="0"/>
              </a:spcBef>
              <a:spcAft>
                <a:spcPts val="0"/>
              </a:spcAft>
              <a:buClr>
                <a:schemeClr val="lt1"/>
              </a:buClr>
              <a:buSzPts val="2800"/>
              <a:buFont typeface="Open Sans Light"/>
              <a:buNone/>
              <a:defRPr sz="2800">
                <a:solidFill>
                  <a:schemeClr val="lt1"/>
                </a:solidFill>
                <a:latin typeface="Open Sans Light"/>
                <a:ea typeface="Open Sans Light"/>
                <a:cs typeface="Open Sans Light"/>
                <a:sym typeface="Open Sans Light"/>
              </a:defRPr>
            </a:lvl6pPr>
            <a:lvl7pPr lvl="6" algn="ctr">
              <a:lnSpc>
                <a:spcPct val="100000"/>
              </a:lnSpc>
              <a:spcBef>
                <a:spcPts val="0"/>
              </a:spcBef>
              <a:spcAft>
                <a:spcPts val="0"/>
              </a:spcAft>
              <a:buClr>
                <a:schemeClr val="lt1"/>
              </a:buClr>
              <a:buSzPts val="2800"/>
              <a:buFont typeface="Open Sans Light"/>
              <a:buNone/>
              <a:defRPr sz="2800">
                <a:solidFill>
                  <a:schemeClr val="lt1"/>
                </a:solidFill>
                <a:latin typeface="Open Sans Light"/>
                <a:ea typeface="Open Sans Light"/>
                <a:cs typeface="Open Sans Light"/>
                <a:sym typeface="Open Sans Light"/>
              </a:defRPr>
            </a:lvl7pPr>
            <a:lvl8pPr lvl="7" algn="ctr">
              <a:lnSpc>
                <a:spcPct val="100000"/>
              </a:lnSpc>
              <a:spcBef>
                <a:spcPts val="0"/>
              </a:spcBef>
              <a:spcAft>
                <a:spcPts val="0"/>
              </a:spcAft>
              <a:buClr>
                <a:schemeClr val="lt1"/>
              </a:buClr>
              <a:buSzPts val="2800"/>
              <a:buFont typeface="Open Sans Light"/>
              <a:buNone/>
              <a:defRPr sz="2800">
                <a:solidFill>
                  <a:schemeClr val="lt1"/>
                </a:solidFill>
                <a:latin typeface="Open Sans Light"/>
                <a:ea typeface="Open Sans Light"/>
                <a:cs typeface="Open Sans Light"/>
                <a:sym typeface="Open Sans Light"/>
              </a:defRPr>
            </a:lvl8pPr>
            <a:lvl9pPr lvl="8" algn="ctr">
              <a:lnSpc>
                <a:spcPct val="100000"/>
              </a:lnSpc>
              <a:spcBef>
                <a:spcPts val="0"/>
              </a:spcBef>
              <a:spcAft>
                <a:spcPts val="0"/>
              </a:spcAft>
              <a:buClr>
                <a:schemeClr val="lt1"/>
              </a:buClr>
              <a:buSzPts val="2800"/>
              <a:buFont typeface="Open Sans Light"/>
              <a:buNone/>
              <a:defRPr sz="2800">
                <a:solidFill>
                  <a:schemeClr val="lt1"/>
                </a:solidFill>
                <a:latin typeface="Open Sans Light"/>
                <a:ea typeface="Open Sans Light"/>
                <a:cs typeface="Open Sans Light"/>
                <a:sym typeface="Open Sans Light"/>
              </a:defRPr>
            </a:lvl9pPr>
          </a:lstStyle>
          <a:p/>
        </p:txBody>
      </p:sp>
      <p:sp>
        <p:nvSpPr>
          <p:cNvPr id="50" name="Google Shape;50;p29"/>
          <p:cNvSpPr txBox="1"/>
          <p:nvPr>
            <p:ph idx="2" type="subTitle"/>
          </p:nvPr>
        </p:nvSpPr>
        <p:spPr>
          <a:xfrm>
            <a:off x="619825" y="4203625"/>
            <a:ext cx="5035200" cy="313800"/>
          </a:xfrm>
          <a:prstGeom prst="rect">
            <a:avLst/>
          </a:prstGeom>
          <a:noFill/>
          <a:ln>
            <a:noFill/>
          </a:ln>
        </p:spPr>
        <p:txBody>
          <a:bodyPr anchorCtr="0" anchor="b" bIns="0" lIns="0" spcFirstLastPara="1" rIns="0" wrap="square" tIns="0">
            <a:noAutofit/>
          </a:bodyPr>
          <a:lstStyle>
            <a:lvl1pPr lvl="0" algn="l">
              <a:lnSpc>
                <a:spcPct val="115000"/>
              </a:lnSpc>
              <a:spcBef>
                <a:spcPts val="0"/>
              </a:spcBef>
              <a:spcAft>
                <a:spcPts val="0"/>
              </a:spcAft>
              <a:buClr>
                <a:schemeClr val="lt1"/>
              </a:buClr>
              <a:buSzPts val="900"/>
              <a:buFont typeface="Open Sans"/>
              <a:buNone/>
              <a:defRPr sz="900">
                <a:solidFill>
                  <a:schemeClr val="lt1"/>
                </a:solidFill>
                <a:latin typeface="Open Sans"/>
                <a:ea typeface="Open Sans"/>
                <a:cs typeface="Open Sans"/>
                <a:sym typeface="Open Sans"/>
              </a:defRPr>
            </a:lvl1pPr>
            <a:lvl2pPr lvl="1" algn="l">
              <a:lnSpc>
                <a:spcPct val="115000"/>
              </a:lnSpc>
              <a:spcBef>
                <a:spcPts val="0"/>
              </a:spcBef>
              <a:spcAft>
                <a:spcPts val="0"/>
              </a:spcAft>
              <a:buClr>
                <a:schemeClr val="lt1"/>
              </a:buClr>
              <a:buSzPts val="1600"/>
              <a:buNone/>
              <a:defRPr sz="1600">
                <a:solidFill>
                  <a:schemeClr val="lt1"/>
                </a:solidFill>
              </a:defRPr>
            </a:lvl2pPr>
            <a:lvl3pPr lvl="2" algn="l">
              <a:lnSpc>
                <a:spcPct val="115000"/>
              </a:lnSpc>
              <a:spcBef>
                <a:spcPts val="0"/>
              </a:spcBef>
              <a:spcAft>
                <a:spcPts val="0"/>
              </a:spcAft>
              <a:buClr>
                <a:schemeClr val="lt1"/>
              </a:buClr>
              <a:buSzPts val="1600"/>
              <a:buNone/>
              <a:defRPr sz="1600">
                <a:solidFill>
                  <a:schemeClr val="lt1"/>
                </a:solidFill>
              </a:defRPr>
            </a:lvl3pPr>
            <a:lvl4pPr lvl="3" algn="l">
              <a:lnSpc>
                <a:spcPct val="115000"/>
              </a:lnSpc>
              <a:spcBef>
                <a:spcPts val="0"/>
              </a:spcBef>
              <a:spcAft>
                <a:spcPts val="0"/>
              </a:spcAft>
              <a:buClr>
                <a:schemeClr val="lt1"/>
              </a:buClr>
              <a:buSzPts val="1600"/>
              <a:buNone/>
              <a:defRPr sz="1600">
                <a:solidFill>
                  <a:schemeClr val="lt1"/>
                </a:solidFill>
              </a:defRPr>
            </a:lvl4pPr>
            <a:lvl5pPr lvl="4" algn="l">
              <a:lnSpc>
                <a:spcPct val="115000"/>
              </a:lnSpc>
              <a:spcBef>
                <a:spcPts val="0"/>
              </a:spcBef>
              <a:spcAft>
                <a:spcPts val="0"/>
              </a:spcAft>
              <a:buClr>
                <a:schemeClr val="lt1"/>
              </a:buClr>
              <a:buSzPts val="1600"/>
              <a:buNone/>
              <a:defRPr sz="1600">
                <a:solidFill>
                  <a:schemeClr val="lt1"/>
                </a:solidFill>
              </a:defRPr>
            </a:lvl5pPr>
            <a:lvl6pPr lvl="5" algn="l">
              <a:lnSpc>
                <a:spcPct val="115000"/>
              </a:lnSpc>
              <a:spcBef>
                <a:spcPts val="0"/>
              </a:spcBef>
              <a:spcAft>
                <a:spcPts val="0"/>
              </a:spcAft>
              <a:buClr>
                <a:schemeClr val="lt1"/>
              </a:buClr>
              <a:buSzPts val="1600"/>
              <a:buNone/>
              <a:defRPr sz="1600">
                <a:solidFill>
                  <a:schemeClr val="lt1"/>
                </a:solidFill>
              </a:defRPr>
            </a:lvl6pPr>
            <a:lvl7pPr lvl="6" algn="l">
              <a:lnSpc>
                <a:spcPct val="115000"/>
              </a:lnSpc>
              <a:spcBef>
                <a:spcPts val="0"/>
              </a:spcBef>
              <a:spcAft>
                <a:spcPts val="0"/>
              </a:spcAft>
              <a:buClr>
                <a:schemeClr val="lt1"/>
              </a:buClr>
              <a:buSzPts val="1600"/>
              <a:buNone/>
              <a:defRPr sz="1600">
                <a:solidFill>
                  <a:schemeClr val="lt1"/>
                </a:solidFill>
              </a:defRPr>
            </a:lvl7pPr>
            <a:lvl8pPr lvl="7" algn="l">
              <a:lnSpc>
                <a:spcPct val="115000"/>
              </a:lnSpc>
              <a:spcBef>
                <a:spcPts val="0"/>
              </a:spcBef>
              <a:spcAft>
                <a:spcPts val="0"/>
              </a:spcAft>
              <a:buClr>
                <a:schemeClr val="lt1"/>
              </a:buClr>
              <a:buSzPts val="1600"/>
              <a:buNone/>
              <a:defRPr sz="1600">
                <a:solidFill>
                  <a:schemeClr val="lt1"/>
                </a:solidFill>
              </a:defRPr>
            </a:lvl8pPr>
            <a:lvl9pPr lvl="8" algn="l">
              <a:lnSpc>
                <a:spcPct val="115000"/>
              </a:lnSpc>
              <a:spcBef>
                <a:spcPts val="0"/>
              </a:spcBef>
              <a:spcAft>
                <a:spcPts val="0"/>
              </a:spcAft>
              <a:buClr>
                <a:schemeClr val="lt1"/>
              </a:buClr>
              <a:buSzPts val="1600"/>
              <a:buNone/>
              <a:defRPr sz="1600">
                <a:solidFill>
                  <a:schemeClr val="lt1"/>
                </a:solidFill>
              </a:defRPr>
            </a:lvl9pPr>
          </a:lstStyle>
          <a:p/>
        </p:txBody>
      </p:sp>
      <p:sp>
        <p:nvSpPr>
          <p:cNvPr id="51" name="Google Shape;51;p29"/>
          <p:cNvSpPr txBox="1"/>
          <p:nvPr/>
        </p:nvSpPr>
        <p:spPr>
          <a:xfrm>
            <a:off x="5650530" y="4747513"/>
            <a:ext cx="3219900" cy="1764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650"/>
              <a:buFont typeface="Arial"/>
              <a:buNone/>
            </a:pPr>
            <a:r>
              <a:rPr b="0" i="0" lang="en-US" sz="650" u="none" cap="none" strike="noStrike">
                <a:solidFill>
                  <a:schemeClr val="lt1"/>
                </a:solidFill>
                <a:latin typeface="Open Sans SemiBold"/>
                <a:ea typeface="Open Sans SemiBold"/>
                <a:cs typeface="Open Sans SemiBold"/>
                <a:sym typeface="Open Sans SemiBold"/>
              </a:rPr>
              <a:t>RESTRICTED. CONFIDENTIAL. DO NOT SHARE</a:t>
            </a:r>
            <a:endParaRPr b="0" i="0" sz="650" u="none" cap="none" strike="noStrike">
              <a:solidFill>
                <a:schemeClr val="lt1"/>
              </a:solidFill>
              <a:latin typeface="Open Sans SemiBold"/>
              <a:ea typeface="Open Sans SemiBold"/>
              <a:cs typeface="Open Sans SemiBold"/>
              <a:sym typeface="Open Sans SemiBold"/>
            </a:endParaRPr>
          </a:p>
        </p:txBody>
      </p:sp>
      <p:pic>
        <p:nvPicPr>
          <p:cNvPr id="52" name="Google Shape;52;p29"/>
          <p:cNvPicPr preferRelativeResize="0"/>
          <p:nvPr/>
        </p:nvPicPr>
        <p:blipFill rotWithShape="1">
          <a:blip r:embed="rId3">
            <a:alphaModFix/>
          </a:blip>
          <a:srcRect b="0" l="0" r="0" t="0"/>
          <a:stretch/>
        </p:blipFill>
        <p:spPr>
          <a:xfrm>
            <a:off x="619825" y="661875"/>
            <a:ext cx="1304950" cy="362575"/>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18" Type="http://schemas.openxmlformats.org/officeDocument/2006/relationships/theme" Target="../theme/theme2.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20"/>
          <p:cNvSpPr txBox="1"/>
          <p:nvPr>
            <p:ph type="title"/>
          </p:nvPr>
        </p:nvSpPr>
        <p:spPr>
          <a:xfrm>
            <a:off x="612600" y="605125"/>
            <a:ext cx="7918800" cy="6498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dk1"/>
              </a:buClr>
              <a:buSzPts val="2800"/>
              <a:buFont typeface="Open Sans Light"/>
              <a:buNone/>
              <a:defRPr b="0" i="0" sz="2800" u="none" cap="none" strike="noStrike">
                <a:solidFill>
                  <a:schemeClr val="dk1"/>
                </a:solidFill>
                <a:latin typeface="Open Sans Light"/>
                <a:ea typeface="Open Sans Light"/>
                <a:cs typeface="Open Sans Light"/>
                <a:sym typeface="Open Sans Light"/>
              </a:defRPr>
            </a:lvl1pPr>
            <a:lvl2pPr lvl="1" marR="0" rtl="0" algn="l">
              <a:lnSpc>
                <a:spcPct val="100000"/>
              </a:lnSpc>
              <a:spcBef>
                <a:spcPts val="0"/>
              </a:spcBef>
              <a:spcAft>
                <a:spcPts val="0"/>
              </a:spcAft>
              <a:buClr>
                <a:schemeClr val="dk1"/>
              </a:buClr>
              <a:buSzPts val="2800"/>
              <a:buFont typeface="Open Sans"/>
              <a:buNone/>
              <a:defRPr b="0" i="0" sz="2800" u="none" cap="none" strike="noStrike">
                <a:solidFill>
                  <a:schemeClr val="dk1"/>
                </a:solidFill>
                <a:latin typeface="Open Sans"/>
                <a:ea typeface="Open Sans"/>
                <a:cs typeface="Open Sans"/>
                <a:sym typeface="Open Sans"/>
              </a:defRPr>
            </a:lvl2pPr>
            <a:lvl3pPr lvl="2" marR="0" rtl="0" algn="l">
              <a:lnSpc>
                <a:spcPct val="100000"/>
              </a:lnSpc>
              <a:spcBef>
                <a:spcPts val="0"/>
              </a:spcBef>
              <a:spcAft>
                <a:spcPts val="0"/>
              </a:spcAft>
              <a:buClr>
                <a:schemeClr val="dk1"/>
              </a:buClr>
              <a:buSzPts val="2800"/>
              <a:buFont typeface="Open Sans"/>
              <a:buNone/>
              <a:defRPr b="0" i="0" sz="2800" u="none" cap="none" strike="noStrike">
                <a:solidFill>
                  <a:schemeClr val="dk1"/>
                </a:solidFill>
                <a:latin typeface="Open Sans"/>
                <a:ea typeface="Open Sans"/>
                <a:cs typeface="Open Sans"/>
                <a:sym typeface="Open Sans"/>
              </a:defRPr>
            </a:lvl3pPr>
            <a:lvl4pPr lvl="3" marR="0" rtl="0" algn="l">
              <a:lnSpc>
                <a:spcPct val="100000"/>
              </a:lnSpc>
              <a:spcBef>
                <a:spcPts val="0"/>
              </a:spcBef>
              <a:spcAft>
                <a:spcPts val="0"/>
              </a:spcAft>
              <a:buClr>
                <a:schemeClr val="dk1"/>
              </a:buClr>
              <a:buSzPts val="2800"/>
              <a:buFont typeface="Open Sans"/>
              <a:buNone/>
              <a:defRPr b="0" i="0" sz="2800" u="none" cap="none" strike="noStrike">
                <a:solidFill>
                  <a:schemeClr val="dk1"/>
                </a:solidFill>
                <a:latin typeface="Open Sans"/>
                <a:ea typeface="Open Sans"/>
                <a:cs typeface="Open Sans"/>
                <a:sym typeface="Open Sans"/>
              </a:defRPr>
            </a:lvl4pPr>
            <a:lvl5pPr lvl="4" marR="0" rtl="0" algn="l">
              <a:lnSpc>
                <a:spcPct val="100000"/>
              </a:lnSpc>
              <a:spcBef>
                <a:spcPts val="0"/>
              </a:spcBef>
              <a:spcAft>
                <a:spcPts val="0"/>
              </a:spcAft>
              <a:buClr>
                <a:schemeClr val="dk1"/>
              </a:buClr>
              <a:buSzPts val="2800"/>
              <a:buFont typeface="Open Sans"/>
              <a:buNone/>
              <a:defRPr b="0" i="0" sz="2800" u="none" cap="none" strike="noStrike">
                <a:solidFill>
                  <a:schemeClr val="dk1"/>
                </a:solidFill>
                <a:latin typeface="Open Sans"/>
                <a:ea typeface="Open Sans"/>
                <a:cs typeface="Open Sans"/>
                <a:sym typeface="Open Sans"/>
              </a:defRPr>
            </a:lvl5pPr>
            <a:lvl6pPr lvl="5" marR="0" rtl="0" algn="l">
              <a:lnSpc>
                <a:spcPct val="100000"/>
              </a:lnSpc>
              <a:spcBef>
                <a:spcPts val="0"/>
              </a:spcBef>
              <a:spcAft>
                <a:spcPts val="0"/>
              </a:spcAft>
              <a:buClr>
                <a:schemeClr val="dk1"/>
              </a:buClr>
              <a:buSzPts val="2800"/>
              <a:buFont typeface="Open Sans"/>
              <a:buNone/>
              <a:defRPr b="0" i="0" sz="2800" u="none" cap="none" strike="noStrike">
                <a:solidFill>
                  <a:schemeClr val="dk1"/>
                </a:solidFill>
                <a:latin typeface="Open Sans"/>
                <a:ea typeface="Open Sans"/>
                <a:cs typeface="Open Sans"/>
                <a:sym typeface="Open Sans"/>
              </a:defRPr>
            </a:lvl6pPr>
            <a:lvl7pPr lvl="6" marR="0" rtl="0" algn="l">
              <a:lnSpc>
                <a:spcPct val="100000"/>
              </a:lnSpc>
              <a:spcBef>
                <a:spcPts val="0"/>
              </a:spcBef>
              <a:spcAft>
                <a:spcPts val="0"/>
              </a:spcAft>
              <a:buClr>
                <a:schemeClr val="dk1"/>
              </a:buClr>
              <a:buSzPts val="2800"/>
              <a:buFont typeface="Open Sans"/>
              <a:buNone/>
              <a:defRPr b="0" i="0" sz="2800" u="none" cap="none" strike="noStrike">
                <a:solidFill>
                  <a:schemeClr val="dk1"/>
                </a:solidFill>
                <a:latin typeface="Open Sans"/>
                <a:ea typeface="Open Sans"/>
                <a:cs typeface="Open Sans"/>
                <a:sym typeface="Open Sans"/>
              </a:defRPr>
            </a:lvl7pPr>
            <a:lvl8pPr lvl="7" marR="0" rtl="0" algn="l">
              <a:lnSpc>
                <a:spcPct val="100000"/>
              </a:lnSpc>
              <a:spcBef>
                <a:spcPts val="0"/>
              </a:spcBef>
              <a:spcAft>
                <a:spcPts val="0"/>
              </a:spcAft>
              <a:buClr>
                <a:schemeClr val="dk1"/>
              </a:buClr>
              <a:buSzPts val="2800"/>
              <a:buFont typeface="Open Sans"/>
              <a:buNone/>
              <a:defRPr b="0" i="0" sz="2800" u="none" cap="none" strike="noStrike">
                <a:solidFill>
                  <a:schemeClr val="dk1"/>
                </a:solidFill>
                <a:latin typeface="Open Sans"/>
                <a:ea typeface="Open Sans"/>
                <a:cs typeface="Open Sans"/>
                <a:sym typeface="Open Sans"/>
              </a:defRPr>
            </a:lvl8pPr>
            <a:lvl9pPr lvl="8" marR="0" rtl="0" algn="l">
              <a:lnSpc>
                <a:spcPct val="100000"/>
              </a:lnSpc>
              <a:spcBef>
                <a:spcPts val="0"/>
              </a:spcBef>
              <a:spcAft>
                <a:spcPts val="0"/>
              </a:spcAft>
              <a:buClr>
                <a:schemeClr val="dk1"/>
              </a:buClr>
              <a:buSzPts val="2800"/>
              <a:buFont typeface="Open Sans"/>
              <a:buNone/>
              <a:defRPr b="0" i="0" sz="2800" u="none" cap="none" strike="noStrike">
                <a:solidFill>
                  <a:schemeClr val="dk1"/>
                </a:solidFill>
                <a:latin typeface="Open Sans"/>
                <a:ea typeface="Open Sans"/>
                <a:cs typeface="Open Sans"/>
                <a:sym typeface="Open Sans"/>
              </a:defRPr>
            </a:lvl9pPr>
          </a:lstStyle>
          <a:p/>
        </p:txBody>
      </p:sp>
      <p:sp>
        <p:nvSpPr>
          <p:cNvPr id="7" name="Google Shape;7;p20"/>
          <p:cNvSpPr txBox="1"/>
          <p:nvPr>
            <p:ph idx="1" type="body"/>
          </p:nvPr>
        </p:nvSpPr>
        <p:spPr>
          <a:xfrm>
            <a:off x="612600" y="1553875"/>
            <a:ext cx="7918800" cy="3015000"/>
          </a:xfrm>
          <a:prstGeom prst="rect">
            <a:avLst/>
          </a:prstGeom>
          <a:noFill/>
          <a:ln>
            <a:noFill/>
          </a:ln>
        </p:spPr>
        <p:txBody>
          <a:bodyPr anchorCtr="0" anchor="t" bIns="0" lIns="0" spcFirstLastPara="1" rIns="0" wrap="square" tIns="0">
            <a:noAutofit/>
          </a:bodyPr>
          <a:lstStyle>
            <a:lvl1pPr indent="-342900" lvl="0" marL="457200" marR="0" rtl="0" algn="l">
              <a:lnSpc>
                <a:spcPct val="115000"/>
              </a:lnSpc>
              <a:spcBef>
                <a:spcPts val="0"/>
              </a:spcBef>
              <a:spcAft>
                <a:spcPts val="0"/>
              </a:spcAft>
              <a:buClr>
                <a:schemeClr val="dk1"/>
              </a:buClr>
              <a:buSzPts val="1800"/>
              <a:buFont typeface="Open Sans"/>
              <a:buChar char="●"/>
              <a:defRPr b="0" i="0" sz="1800" u="none" cap="none" strike="noStrike">
                <a:solidFill>
                  <a:schemeClr val="dk1"/>
                </a:solidFill>
                <a:latin typeface="Open Sans"/>
                <a:ea typeface="Open Sans"/>
                <a:cs typeface="Open Sans"/>
                <a:sym typeface="Open Sans"/>
              </a:defRPr>
            </a:lvl1pPr>
            <a:lvl2pPr indent="-317500" lvl="1" marL="914400" marR="0" rtl="0" algn="l">
              <a:lnSpc>
                <a:spcPct val="115000"/>
              </a:lnSpc>
              <a:spcBef>
                <a:spcPts val="0"/>
              </a:spcBef>
              <a:spcAft>
                <a:spcPts val="0"/>
              </a:spcAft>
              <a:buClr>
                <a:schemeClr val="dk1"/>
              </a:buClr>
              <a:buSzPts val="1400"/>
              <a:buFont typeface="Open Sans"/>
              <a:buChar char="○"/>
              <a:defRPr b="0" i="0" sz="1400" u="none" cap="none" strike="noStrike">
                <a:solidFill>
                  <a:schemeClr val="dk1"/>
                </a:solidFill>
                <a:latin typeface="Open Sans"/>
                <a:ea typeface="Open Sans"/>
                <a:cs typeface="Open Sans"/>
                <a:sym typeface="Open Sans"/>
              </a:defRPr>
            </a:lvl2pPr>
            <a:lvl3pPr indent="-317500" lvl="2" marL="1371600" marR="0" rtl="0" algn="l">
              <a:lnSpc>
                <a:spcPct val="115000"/>
              </a:lnSpc>
              <a:spcBef>
                <a:spcPts val="0"/>
              </a:spcBef>
              <a:spcAft>
                <a:spcPts val="0"/>
              </a:spcAft>
              <a:buClr>
                <a:schemeClr val="dk1"/>
              </a:buClr>
              <a:buSzPts val="1400"/>
              <a:buFont typeface="Open Sans"/>
              <a:buChar char="■"/>
              <a:defRPr b="0" i="0" sz="1400" u="none" cap="none" strike="noStrike">
                <a:solidFill>
                  <a:schemeClr val="dk1"/>
                </a:solidFill>
                <a:latin typeface="Open Sans"/>
                <a:ea typeface="Open Sans"/>
                <a:cs typeface="Open Sans"/>
                <a:sym typeface="Open Sans"/>
              </a:defRPr>
            </a:lvl3pPr>
            <a:lvl4pPr indent="-317500" lvl="3" marL="1828800" marR="0" rtl="0" algn="l">
              <a:lnSpc>
                <a:spcPct val="115000"/>
              </a:lnSpc>
              <a:spcBef>
                <a:spcPts val="0"/>
              </a:spcBef>
              <a:spcAft>
                <a:spcPts val="0"/>
              </a:spcAft>
              <a:buClr>
                <a:schemeClr val="dk1"/>
              </a:buClr>
              <a:buSzPts val="1400"/>
              <a:buFont typeface="Open Sans"/>
              <a:buChar char="●"/>
              <a:defRPr b="0" i="0" sz="1400" u="none" cap="none" strike="noStrike">
                <a:solidFill>
                  <a:schemeClr val="dk1"/>
                </a:solidFill>
                <a:latin typeface="Open Sans"/>
                <a:ea typeface="Open Sans"/>
                <a:cs typeface="Open Sans"/>
                <a:sym typeface="Open Sans"/>
              </a:defRPr>
            </a:lvl4pPr>
            <a:lvl5pPr indent="-317500" lvl="4" marL="2286000" marR="0" rtl="0" algn="l">
              <a:lnSpc>
                <a:spcPct val="115000"/>
              </a:lnSpc>
              <a:spcBef>
                <a:spcPts val="0"/>
              </a:spcBef>
              <a:spcAft>
                <a:spcPts val="0"/>
              </a:spcAft>
              <a:buClr>
                <a:schemeClr val="dk1"/>
              </a:buClr>
              <a:buSzPts val="1400"/>
              <a:buFont typeface="Open Sans"/>
              <a:buChar char="○"/>
              <a:defRPr b="0" i="0" sz="1400" u="none" cap="none" strike="noStrike">
                <a:solidFill>
                  <a:schemeClr val="dk1"/>
                </a:solidFill>
                <a:latin typeface="Open Sans"/>
                <a:ea typeface="Open Sans"/>
                <a:cs typeface="Open Sans"/>
                <a:sym typeface="Open Sans"/>
              </a:defRPr>
            </a:lvl5pPr>
            <a:lvl6pPr indent="-317500" lvl="5" marL="2743200" marR="0" rtl="0" algn="l">
              <a:lnSpc>
                <a:spcPct val="115000"/>
              </a:lnSpc>
              <a:spcBef>
                <a:spcPts val="0"/>
              </a:spcBef>
              <a:spcAft>
                <a:spcPts val="0"/>
              </a:spcAft>
              <a:buClr>
                <a:schemeClr val="dk1"/>
              </a:buClr>
              <a:buSzPts val="1400"/>
              <a:buFont typeface="Open Sans"/>
              <a:buChar char="■"/>
              <a:defRPr b="0" i="0" sz="1400" u="none" cap="none" strike="noStrike">
                <a:solidFill>
                  <a:schemeClr val="dk1"/>
                </a:solidFill>
                <a:latin typeface="Open Sans"/>
                <a:ea typeface="Open Sans"/>
                <a:cs typeface="Open Sans"/>
                <a:sym typeface="Open Sans"/>
              </a:defRPr>
            </a:lvl6pPr>
            <a:lvl7pPr indent="-317500" lvl="6" marL="3200400" marR="0" rtl="0" algn="l">
              <a:lnSpc>
                <a:spcPct val="115000"/>
              </a:lnSpc>
              <a:spcBef>
                <a:spcPts val="0"/>
              </a:spcBef>
              <a:spcAft>
                <a:spcPts val="0"/>
              </a:spcAft>
              <a:buClr>
                <a:schemeClr val="dk1"/>
              </a:buClr>
              <a:buSzPts val="1400"/>
              <a:buFont typeface="Open Sans"/>
              <a:buChar char="●"/>
              <a:defRPr b="0" i="0" sz="1400" u="none" cap="none" strike="noStrike">
                <a:solidFill>
                  <a:schemeClr val="dk1"/>
                </a:solidFill>
                <a:latin typeface="Open Sans"/>
                <a:ea typeface="Open Sans"/>
                <a:cs typeface="Open Sans"/>
                <a:sym typeface="Open Sans"/>
              </a:defRPr>
            </a:lvl7pPr>
            <a:lvl8pPr indent="-317500" lvl="7" marL="3657600" marR="0" rtl="0" algn="l">
              <a:lnSpc>
                <a:spcPct val="115000"/>
              </a:lnSpc>
              <a:spcBef>
                <a:spcPts val="0"/>
              </a:spcBef>
              <a:spcAft>
                <a:spcPts val="0"/>
              </a:spcAft>
              <a:buClr>
                <a:schemeClr val="dk1"/>
              </a:buClr>
              <a:buSzPts val="1400"/>
              <a:buFont typeface="Open Sans"/>
              <a:buChar char="○"/>
              <a:defRPr b="0" i="0" sz="1400" u="none" cap="none" strike="noStrike">
                <a:solidFill>
                  <a:schemeClr val="dk1"/>
                </a:solidFill>
                <a:latin typeface="Open Sans"/>
                <a:ea typeface="Open Sans"/>
                <a:cs typeface="Open Sans"/>
                <a:sym typeface="Open Sans"/>
              </a:defRPr>
            </a:lvl8pPr>
            <a:lvl9pPr indent="-317500" lvl="8" marL="4114800" marR="0" rtl="0" algn="l">
              <a:lnSpc>
                <a:spcPct val="115000"/>
              </a:lnSpc>
              <a:spcBef>
                <a:spcPts val="0"/>
              </a:spcBef>
              <a:spcAft>
                <a:spcPts val="0"/>
              </a:spcAft>
              <a:buClr>
                <a:schemeClr val="dk1"/>
              </a:buClr>
              <a:buSzPts val="1400"/>
              <a:buFont typeface="Open Sans"/>
              <a:buChar char="■"/>
              <a:defRPr b="0" i="0" sz="1400" u="none" cap="none" strike="noStrike">
                <a:solidFill>
                  <a:schemeClr val="dk1"/>
                </a:solidFill>
                <a:latin typeface="Open Sans"/>
                <a:ea typeface="Open Sans"/>
                <a:cs typeface="Open Sans"/>
                <a:sym typeface="Open Sans"/>
              </a:defRPr>
            </a:lvl9pPr>
          </a:lstStyle>
          <a:p/>
        </p:txBody>
      </p:sp>
      <p:sp>
        <p:nvSpPr>
          <p:cNvPr id="8" name="Google Shape;8;p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3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21.pn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22.png"/><Relationship Id="rId4" Type="http://schemas.openxmlformats.org/officeDocument/2006/relationships/image" Target="../media/image35.png"/><Relationship Id="rId5" Type="http://schemas.openxmlformats.org/officeDocument/2006/relationships/image" Target="../media/image18.png"/><Relationship Id="rId6" Type="http://schemas.openxmlformats.org/officeDocument/2006/relationships/image" Target="../media/image1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2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3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34.png"/><Relationship Id="rId4" Type="http://schemas.openxmlformats.org/officeDocument/2006/relationships/image" Target="../media/image25.png"/><Relationship Id="rId5" Type="http://schemas.openxmlformats.org/officeDocument/2006/relationships/image" Target="../media/image2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9.png"/><Relationship Id="rId4" Type="http://schemas.openxmlformats.org/officeDocument/2006/relationships/image" Target="../media/image27.png"/><Relationship Id="rId5" Type="http://schemas.openxmlformats.org/officeDocument/2006/relationships/image" Target="../media/image3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38.png"/><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xml"/><Relationship Id="rId3" Type="http://schemas.openxmlformats.org/officeDocument/2006/relationships/hyperlink" Target="https://bit.ly/genai-vision" TargetMode="External"/><Relationship Id="rId4" Type="http://schemas.openxmlformats.org/officeDocument/2006/relationships/hyperlink" Target="http://linkedin.com/in/mayurmadnani/" TargetMode="External"/><Relationship Id="rId5" Type="http://schemas.openxmlformats.org/officeDocument/2006/relationships/image" Target="../media/image36.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3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40.png"/><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2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1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1"/>
          <p:cNvSpPr txBox="1"/>
          <p:nvPr>
            <p:ph type="ctrTitle"/>
          </p:nvPr>
        </p:nvSpPr>
        <p:spPr>
          <a:xfrm>
            <a:off x="612600" y="1292675"/>
            <a:ext cx="7377600" cy="12399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4500"/>
              <a:buNone/>
            </a:pPr>
            <a:r>
              <a:rPr lang="en-US" sz="3600"/>
              <a:t>Generative AI Unboxed: The Models, The Methods, The Future</a:t>
            </a:r>
            <a:endParaRPr sz="3600"/>
          </a:p>
        </p:txBody>
      </p:sp>
      <p:sp>
        <p:nvSpPr>
          <p:cNvPr id="111" name="Google Shape;111;p1"/>
          <p:cNvSpPr txBox="1"/>
          <p:nvPr>
            <p:ph idx="1" type="subTitle"/>
          </p:nvPr>
        </p:nvSpPr>
        <p:spPr>
          <a:xfrm>
            <a:off x="612600" y="2800800"/>
            <a:ext cx="5035200" cy="6471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200"/>
              <a:buNone/>
            </a:pPr>
            <a:r>
              <a:rPr lang="en-US"/>
              <a:t>Mayur Madnani</a:t>
            </a:r>
            <a:endParaRPr/>
          </a:p>
        </p:txBody>
      </p:sp>
      <p:sp>
        <p:nvSpPr>
          <p:cNvPr id="112" name="Google Shape;112;p1"/>
          <p:cNvSpPr txBox="1"/>
          <p:nvPr>
            <p:ph idx="2" type="subTitle"/>
          </p:nvPr>
        </p:nvSpPr>
        <p:spPr>
          <a:xfrm>
            <a:off x="619825" y="4203625"/>
            <a:ext cx="5035200" cy="313800"/>
          </a:xfrm>
          <a:prstGeom prst="rect">
            <a:avLst/>
          </a:prstGeom>
          <a:noFill/>
          <a:ln>
            <a:noFill/>
          </a:ln>
        </p:spPr>
        <p:txBody>
          <a:bodyPr anchorCtr="0" anchor="b" bIns="0" lIns="0" spcFirstLastPara="1" rIns="0" wrap="square" tIns="0">
            <a:noAutofit/>
          </a:bodyPr>
          <a:lstStyle/>
          <a:p>
            <a:pPr indent="0" lvl="0" marL="0" rtl="0" algn="l">
              <a:lnSpc>
                <a:spcPct val="115000"/>
              </a:lnSpc>
              <a:spcBef>
                <a:spcPts val="0"/>
              </a:spcBef>
              <a:spcAft>
                <a:spcPts val="0"/>
              </a:spcAft>
              <a:buSzPts val="900"/>
              <a:buNone/>
            </a:pPr>
            <a:r>
              <a:rPr lang="en-US"/>
              <a:t>May 2025</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pic>
        <p:nvPicPr>
          <p:cNvPr id="168" name="Google Shape;168;p8"/>
          <p:cNvPicPr preferRelativeResize="0"/>
          <p:nvPr/>
        </p:nvPicPr>
        <p:blipFill rotWithShape="1">
          <a:blip r:embed="rId3">
            <a:alphaModFix/>
          </a:blip>
          <a:srcRect b="0" l="0" r="0" t="0"/>
          <a:stretch/>
        </p:blipFill>
        <p:spPr>
          <a:xfrm>
            <a:off x="866010" y="115477"/>
            <a:ext cx="7490406" cy="4132087"/>
          </a:xfrm>
          <a:prstGeom prst="rect">
            <a:avLst/>
          </a:prstGeom>
          <a:noFill/>
          <a:ln>
            <a:noFill/>
          </a:ln>
        </p:spPr>
      </p:pic>
      <p:sp>
        <p:nvSpPr>
          <p:cNvPr id="169" name="Google Shape;169;p8"/>
          <p:cNvSpPr txBox="1"/>
          <p:nvPr/>
        </p:nvSpPr>
        <p:spPr>
          <a:xfrm>
            <a:off x="2512306" y="4247564"/>
            <a:ext cx="4342619" cy="24622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000" u="none" cap="none" strike="noStrike">
                <a:solidFill>
                  <a:schemeClr val="lt1"/>
                </a:solidFill>
                <a:latin typeface="Open Sans"/>
                <a:ea typeface="Open Sans"/>
                <a:cs typeface="Open Sans"/>
                <a:sym typeface="Open Sans"/>
              </a:rPr>
              <a:t>https://huggingface.co/spaces/enzostvs/deepsite</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9"/>
          <p:cNvSpPr txBox="1"/>
          <p:nvPr>
            <p:ph type="title"/>
          </p:nvPr>
        </p:nvSpPr>
        <p:spPr>
          <a:xfrm>
            <a:off x="2203021" y="213581"/>
            <a:ext cx="4737958" cy="546467"/>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SzPts val="2800"/>
              <a:buFont typeface="Open Sans Light"/>
              <a:buNone/>
            </a:pPr>
            <a:r>
              <a:rPr lang="en-US"/>
              <a:t>Limitations</a:t>
            </a:r>
            <a:endParaRPr/>
          </a:p>
        </p:txBody>
      </p:sp>
      <p:pic>
        <p:nvPicPr>
          <p:cNvPr id="175" name="Google Shape;175;p9"/>
          <p:cNvPicPr preferRelativeResize="0"/>
          <p:nvPr/>
        </p:nvPicPr>
        <p:blipFill rotWithShape="1">
          <a:blip r:embed="rId3">
            <a:alphaModFix/>
          </a:blip>
          <a:srcRect b="0" l="0" r="0" t="0"/>
          <a:stretch/>
        </p:blipFill>
        <p:spPr>
          <a:xfrm>
            <a:off x="4465024" y="1308193"/>
            <a:ext cx="4559761" cy="2616386"/>
          </a:xfrm>
          <a:prstGeom prst="rect">
            <a:avLst/>
          </a:prstGeom>
          <a:noFill/>
          <a:ln>
            <a:noFill/>
          </a:ln>
        </p:spPr>
      </p:pic>
      <p:pic>
        <p:nvPicPr>
          <p:cNvPr id="176" name="Google Shape;176;p9"/>
          <p:cNvPicPr preferRelativeResize="0"/>
          <p:nvPr/>
        </p:nvPicPr>
        <p:blipFill rotWithShape="1">
          <a:blip r:embed="rId4">
            <a:alphaModFix/>
          </a:blip>
          <a:srcRect b="0" l="0" r="0" t="0"/>
          <a:stretch/>
        </p:blipFill>
        <p:spPr>
          <a:xfrm>
            <a:off x="118141" y="867679"/>
            <a:ext cx="4267703" cy="243617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10"/>
          <p:cNvSpPr txBox="1"/>
          <p:nvPr>
            <p:ph type="title"/>
          </p:nvPr>
        </p:nvSpPr>
        <p:spPr>
          <a:xfrm>
            <a:off x="2203021" y="213581"/>
            <a:ext cx="4737958" cy="546467"/>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SzPts val="2800"/>
              <a:buFont typeface="Open Sans Light"/>
              <a:buNone/>
            </a:pPr>
            <a:r>
              <a:rPr lang="en-US"/>
              <a:t>Limitations</a:t>
            </a:r>
            <a:endParaRPr/>
          </a:p>
        </p:txBody>
      </p:sp>
      <p:pic>
        <p:nvPicPr>
          <p:cNvPr id="182" name="Google Shape;182;p10"/>
          <p:cNvPicPr preferRelativeResize="0"/>
          <p:nvPr/>
        </p:nvPicPr>
        <p:blipFill rotWithShape="1">
          <a:blip r:embed="rId3">
            <a:alphaModFix/>
          </a:blip>
          <a:srcRect b="0" l="0" r="0" t="0"/>
          <a:stretch/>
        </p:blipFill>
        <p:spPr>
          <a:xfrm>
            <a:off x="377830" y="760048"/>
            <a:ext cx="2820470" cy="2513766"/>
          </a:xfrm>
          <a:prstGeom prst="rect">
            <a:avLst/>
          </a:prstGeom>
          <a:noFill/>
          <a:ln>
            <a:noFill/>
          </a:ln>
        </p:spPr>
      </p:pic>
      <p:pic>
        <p:nvPicPr>
          <p:cNvPr id="183" name="Google Shape;183;p10"/>
          <p:cNvPicPr preferRelativeResize="0"/>
          <p:nvPr/>
        </p:nvPicPr>
        <p:blipFill rotWithShape="1">
          <a:blip r:embed="rId4">
            <a:alphaModFix/>
          </a:blip>
          <a:srcRect b="0" l="0" r="0" t="0"/>
          <a:stretch/>
        </p:blipFill>
        <p:spPr>
          <a:xfrm>
            <a:off x="273652" y="2937679"/>
            <a:ext cx="5206073" cy="1664395"/>
          </a:xfrm>
          <a:prstGeom prst="rect">
            <a:avLst/>
          </a:prstGeom>
          <a:noFill/>
          <a:ln>
            <a:noFill/>
          </a:ln>
        </p:spPr>
      </p:pic>
      <p:pic>
        <p:nvPicPr>
          <p:cNvPr id="184" name="Google Shape;184;p10"/>
          <p:cNvPicPr preferRelativeResize="0"/>
          <p:nvPr/>
        </p:nvPicPr>
        <p:blipFill rotWithShape="1">
          <a:blip r:embed="rId5">
            <a:alphaModFix/>
          </a:blip>
          <a:srcRect b="0" l="0" r="0" t="0"/>
          <a:stretch/>
        </p:blipFill>
        <p:spPr>
          <a:xfrm>
            <a:off x="3660249" y="741583"/>
            <a:ext cx="3894347" cy="1776480"/>
          </a:xfrm>
          <a:prstGeom prst="rect">
            <a:avLst/>
          </a:prstGeom>
          <a:noFill/>
          <a:ln>
            <a:noFill/>
          </a:ln>
        </p:spPr>
      </p:pic>
      <p:pic>
        <p:nvPicPr>
          <p:cNvPr id="185" name="Google Shape;185;p10"/>
          <p:cNvPicPr preferRelativeResize="0"/>
          <p:nvPr/>
        </p:nvPicPr>
        <p:blipFill rotWithShape="1">
          <a:blip r:embed="rId6">
            <a:alphaModFix/>
          </a:blip>
          <a:srcRect b="0" l="0" r="0" t="0"/>
          <a:stretch/>
        </p:blipFill>
        <p:spPr>
          <a:xfrm>
            <a:off x="4572000" y="2619263"/>
            <a:ext cx="3957950" cy="1150613"/>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11"/>
          <p:cNvSpPr txBox="1"/>
          <p:nvPr>
            <p:ph type="title"/>
          </p:nvPr>
        </p:nvSpPr>
        <p:spPr>
          <a:xfrm>
            <a:off x="2176800" y="372645"/>
            <a:ext cx="4790400" cy="7545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SzPts val="2800"/>
              <a:buFont typeface="Open Sans Light"/>
              <a:buNone/>
            </a:pPr>
            <a:r>
              <a:rPr lang="en-US" sz="2400"/>
              <a:t>Retrieval-Augmented Generation</a:t>
            </a:r>
            <a:endParaRPr sz="2400"/>
          </a:p>
        </p:txBody>
      </p:sp>
      <p:pic>
        <p:nvPicPr>
          <p:cNvPr id="191" name="Google Shape;191;p11" title="rag.png"/>
          <p:cNvPicPr preferRelativeResize="0"/>
          <p:nvPr/>
        </p:nvPicPr>
        <p:blipFill rotWithShape="1">
          <a:blip r:embed="rId3">
            <a:alphaModFix/>
          </a:blip>
          <a:srcRect b="9" l="0" r="0" t="9"/>
          <a:stretch/>
        </p:blipFill>
        <p:spPr>
          <a:xfrm>
            <a:off x="1993286" y="968500"/>
            <a:ext cx="5157425" cy="370730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g35bcb37566d_0_286"/>
          <p:cNvSpPr txBox="1"/>
          <p:nvPr>
            <p:ph type="ctrTitle"/>
          </p:nvPr>
        </p:nvSpPr>
        <p:spPr>
          <a:xfrm>
            <a:off x="612600" y="985225"/>
            <a:ext cx="6205800" cy="12399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sz="2800"/>
              <a:t>What does the “retrieval” step in RAG primarily help with?</a:t>
            </a:r>
            <a:endParaRPr sz="2800"/>
          </a:p>
        </p:txBody>
      </p:sp>
      <p:sp>
        <p:nvSpPr>
          <p:cNvPr id="197" name="Google Shape;197;g35bcb37566d_0_286"/>
          <p:cNvSpPr txBox="1"/>
          <p:nvPr>
            <p:ph idx="1" type="subTitle"/>
          </p:nvPr>
        </p:nvSpPr>
        <p:spPr>
          <a:xfrm>
            <a:off x="612600" y="2578525"/>
            <a:ext cx="6205800" cy="1338600"/>
          </a:xfrm>
          <a:prstGeom prst="rect">
            <a:avLst/>
          </a:prstGeom>
        </p:spPr>
        <p:txBody>
          <a:bodyPr anchorCtr="0" anchor="t" bIns="0" lIns="0" spcFirstLastPara="1" rIns="0" wrap="square" tIns="0">
            <a:noAutofit/>
          </a:bodyPr>
          <a:lstStyle/>
          <a:p>
            <a:pPr indent="-323850" lvl="0" marL="457200" rtl="0" algn="l">
              <a:lnSpc>
                <a:spcPct val="115000"/>
              </a:lnSpc>
              <a:spcBef>
                <a:spcPts val="0"/>
              </a:spcBef>
              <a:spcAft>
                <a:spcPts val="0"/>
              </a:spcAft>
              <a:buSzPts val="1500"/>
              <a:buAutoNum type="alphaUcPeriod"/>
            </a:pPr>
            <a:r>
              <a:rPr lang="en-US"/>
              <a:t>Making the model faster</a:t>
            </a:r>
            <a:endParaRPr/>
          </a:p>
          <a:p>
            <a:pPr indent="-323850" lvl="0" marL="457200" rtl="0" algn="l">
              <a:lnSpc>
                <a:spcPct val="115000"/>
              </a:lnSpc>
              <a:spcBef>
                <a:spcPts val="0"/>
              </a:spcBef>
              <a:spcAft>
                <a:spcPts val="0"/>
              </a:spcAft>
              <a:buSzPts val="1500"/>
              <a:buAutoNum type="alphaUcPeriod"/>
            </a:pPr>
            <a:r>
              <a:rPr lang="en-US"/>
              <a:t>Reducing hallucinations by grounding responses in external </a:t>
            </a:r>
            <a:r>
              <a:rPr lang="en-US"/>
              <a:t>d</a:t>
            </a:r>
            <a:r>
              <a:rPr lang="en-US"/>
              <a:t>ata</a:t>
            </a:r>
            <a:endParaRPr/>
          </a:p>
          <a:p>
            <a:pPr indent="-323850" lvl="0" marL="457200" rtl="0" algn="l">
              <a:lnSpc>
                <a:spcPct val="115000"/>
              </a:lnSpc>
              <a:spcBef>
                <a:spcPts val="0"/>
              </a:spcBef>
              <a:spcAft>
                <a:spcPts val="0"/>
              </a:spcAft>
              <a:buSzPts val="1500"/>
              <a:buAutoNum type="alphaUcPeriod"/>
            </a:pPr>
            <a:r>
              <a:rPr lang="en-US"/>
              <a:t>Compressing the model’s weights</a:t>
            </a:r>
            <a:endParaRPr/>
          </a:p>
          <a:p>
            <a:pPr indent="-323850" lvl="0" marL="457200" rtl="0" algn="l">
              <a:lnSpc>
                <a:spcPct val="115000"/>
              </a:lnSpc>
              <a:spcBef>
                <a:spcPts val="0"/>
              </a:spcBef>
              <a:spcAft>
                <a:spcPts val="0"/>
              </a:spcAft>
              <a:buSzPts val="1500"/>
              <a:buAutoNum type="alphaUcPeriod"/>
            </a:pPr>
            <a:r>
              <a:rPr lang="en-US"/>
              <a:t>Generating longer outputs</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pic>
        <p:nvPicPr>
          <p:cNvPr id="202" name="Google Shape;202;p12" title="expert.png"/>
          <p:cNvPicPr preferRelativeResize="0"/>
          <p:nvPr/>
        </p:nvPicPr>
        <p:blipFill rotWithShape="1">
          <a:blip r:embed="rId3">
            <a:alphaModFix/>
          </a:blip>
          <a:srcRect b="0" l="816" r="806" t="0"/>
          <a:stretch/>
        </p:blipFill>
        <p:spPr>
          <a:xfrm>
            <a:off x="2498248" y="764277"/>
            <a:ext cx="4147505" cy="3614946"/>
          </a:xfrm>
          <a:prstGeom prst="rect">
            <a:avLst/>
          </a:prstGeom>
          <a:noFill/>
          <a:ln>
            <a:noFill/>
          </a:ln>
        </p:spPr>
      </p:pic>
      <p:sp>
        <p:nvSpPr>
          <p:cNvPr id="203" name="Google Shape;203;p12"/>
          <p:cNvSpPr txBox="1"/>
          <p:nvPr/>
        </p:nvSpPr>
        <p:spPr>
          <a:xfrm>
            <a:off x="3470270" y="4444744"/>
            <a:ext cx="2203457" cy="24622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1000" u="none" cap="none" strike="noStrike">
                <a:solidFill>
                  <a:schemeClr val="dk1"/>
                </a:solidFill>
                <a:latin typeface="Open Sans"/>
                <a:ea typeface="Open Sans"/>
                <a:cs typeface="Open Sans"/>
                <a:sym typeface="Open Sans"/>
              </a:rPr>
              <a:t>https://arxiv.org/pdf/2305.14688</a:t>
            </a:r>
            <a:endParaRPr/>
          </a:p>
        </p:txBody>
      </p:sp>
      <p:sp>
        <p:nvSpPr>
          <p:cNvPr id="204" name="Google Shape;204;p12"/>
          <p:cNvSpPr txBox="1"/>
          <p:nvPr/>
        </p:nvSpPr>
        <p:spPr>
          <a:xfrm>
            <a:off x="2203021" y="213582"/>
            <a:ext cx="4737958" cy="485174"/>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0" i="0" lang="en-US" sz="2800" u="none" cap="none" strike="noStrike">
                <a:solidFill>
                  <a:schemeClr val="dk1"/>
                </a:solidFill>
                <a:latin typeface="Open Sans Light"/>
                <a:ea typeface="Open Sans Light"/>
                <a:cs typeface="Open Sans Light"/>
                <a:sym typeface="Open Sans Light"/>
              </a:rPr>
              <a:t>Expert Identity</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0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pic>
        <p:nvPicPr>
          <p:cNvPr id="209" name="Google Shape;209;p13" title="in context.png"/>
          <p:cNvPicPr preferRelativeResize="0"/>
          <p:nvPr/>
        </p:nvPicPr>
        <p:blipFill rotWithShape="1">
          <a:blip r:embed="rId3">
            <a:alphaModFix/>
          </a:blip>
          <a:srcRect b="0" l="79" r="69" t="0"/>
          <a:stretch/>
        </p:blipFill>
        <p:spPr>
          <a:xfrm>
            <a:off x="506287" y="799109"/>
            <a:ext cx="1936852" cy="3545280"/>
          </a:xfrm>
          <a:prstGeom prst="rect">
            <a:avLst/>
          </a:prstGeom>
          <a:noFill/>
          <a:ln>
            <a:noFill/>
          </a:ln>
        </p:spPr>
      </p:pic>
      <p:sp>
        <p:nvSpPr>
          <p:cNvPr id="210" name="Google Shape;210;p13"/>
          <p:cNvSpPr txBox="1"/>
          <p:nvPr/>
        </p:nvSpPr>
        <p:spPr>
          <a:xfrm>
            <a:off x="3442348" y="4379588"/>
            <a:ext cx="2259302" cy="40011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1000" u="none" cap="none" strike="noStrike">
                <a:solidFill>
                  <a:schemeClr val="dk1"/>
                </a:solidFill>
                <a:latin typeface="Open Sans"/>
                <a:ea typeface="Open Sans"/>
                <a:cs typeface="Open Sans"/>
                <a:sym typeface="Open Sans"/>
              </a:rPr>
              <a:t>https://arxiv.org/pdf/2205.11916</a:t>
            </a:r>
            <a:endParaRPr/>
          </a:p>
          <a:p>
            <a:pPr indent="0" lvl="0" marL="0" marR="0" rtl="0" algn="ctr">
              <a:lnSpc>
                <a:spcPct val="100000"/>
              </a:lnSpc>
              <a:spcBef>
                <a:spcPts val="0"/>
              </a:spcBef>
              <a:spcAft>
                <a:spcPts val="0"/>
              </a:spcAft>
              <a:buNone/>
            </a:pPr>
            <a:r>
              <a:rPr b="0" i="0" lang="en-US" sz="1000" u="none" cap="none" strike="noStrike">
                <a:solidFill>
                  <a:schemeClr val="dk1"/>
                </a:solidFill>
                <a:latin typeface="Open Sans"/>
                <a:ea typeface="Open Sans"/>
                <a:cs typeface="Open Sans"/>
                <a:sym typeface="Open Sans"/>
              </a:rPr>
              <a:t>https://arxiv.org/pdf/2005.14165</a:t>
            </a:r>
            <a:endParaRPr/>
          </a:p>
        </p:txBody>
      </p:sp>
      <p:pic>
        <p:nvPicPr>
          <p:cNvPr id="211" name="Google Shape;211;p13" title="few shot cot.png"/>
          <p:cNvPicPr preferRelativeResize="0"/>
          <p:nvPr/>
        </p:nvPicPr>
        <p:blipFill rotWithShape="1">
          <a:blip r:embed="rId4">
            <a:alphaModFix/>
          </a:blip>
          <a:srcRect b="0" l="514" r="514" t="0"/>
          <a:stretch/>
        </p:blipFill>
        <p:spPr>
          <a:xfrm>
            <a:off x="2853662" y="799100"/>
            <a:ext cx="3196400" cy="2047025"/>
          </a:xfrm>
          <a:prstGeom prst="rect">
            <a:avLst/>
          </a:prstGeom>
          <a:noFill/>
          <a:ln>
            <a:noFill/>
          </a:ln>
        </p:spPr>
      </p:pic>
      <p:pic>
        <p:nvPicPr>
          <p:cNvPr id="212" name="Google Shape;212;p13" title="few shot cot.png"/>
          <p:cNvPicPr preferRelativeResize="0"/>
          <p:nvPr/>
        </p:nvPicPr>
        <p:blipFill rotWithShape="1">
          <a:blip r:embed="rId4">
            <a:alphaModFix/>
          </a:blip>
          <a:srcRect b="109" l="0" r="0" t="109"/>
          <a:stretch/>
        </p:blipFill>
        <p:spPr>
          <a:xfrm>
            <a:off x="6281791" y="1526934"/>
            <a:ext cx="2701850" cy="1708680"/>
          </a:xfrm>
          <a:prstGeom prst="rect">
            <a:avLst/>
          </a:prstGeom>
          <a:noFill/>
          <a:ln>
            <a:noFill/>
          </a:ln>
        </p:spPr>
      </p:pic>
      <p:sp>
        <p:nvSpPr>
          <p:cNvPr id="213" name="Google Shape;213;p13"/>
          <p:cNvSpPr txBox="1"/>
          <p:nvPr/>
        </p:nvSpPr>
        <p:spPr>
          <a:xfrm>
            <a:off x="413816" y="213582"/>
            <a:ext cx="8076088" cy="485174"/>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0" i="0" lang="en-US" sz="2800" u="none" cap="none" strike="noStrike">
                <a:solidFill>
                  <a:schemeClr val="dk1"/>
                </a:solidFill>
                <a:latin typeface="Open Sans Light"/>
                <a:ea typeface="Open Sans Light"/>
                <a:cs typeface="Open Sans Light"/>
                <a:sym typeface="Open Sans Light"/>
              </a:rPr>
              <a:t>In-context few shots / Chain of Thought</a:t>
            </a:r>
            <a:endParaRPr b="0" i="0" sz="2800" u="none" cap="none" strike="noStrike">
              <a:solidFill>
                <a:schemeClr val="dk1"/>
              </a:solidFill>
              <a:latin typeface="Open Sans Light"/>
              <a:ea typeface="Open Sans Light"/>
              <a:cs typeface="Open Sans Light"/>
              <a:sym typeface="Open Sans Light"/>
            </a:endParaRPr>
          </a:p>
        </p:txBody>
      </p:sp>
      <p:pic>
        <p:nvPicPr>
          <p:cNvPr id="214" name="Google Shape;214;p13" title="zero shot.png"/>
          <p:cNvPicPr preferRelativeResize="0"/>
          <p:nvPr/>
        </p:nvPicPr>
        <p:blipFill rotWithShape="1">
          <a:blip r:embed="rId5">
            <a:alphaModFix/>
          </a:blip>
          <a:srcRect b="0" l="0" r="0" t="0"/>
          <a:stretch/>
        </p:blipFill>
        <p:spPr>
          <a:xfrm>
            <a:off x="2853650" y="2972934"/>
            <a:ext cx="3196400" cy="132234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1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g35bcb37566d_0_293"/>
          <p:cNvSpPr txBox="1"/>
          <p:nvPr>
            <p:ph type="ctrTitle"/>
          </p:nvPr>
        </p:nvSpPr>
        <p:spPr>
          <a:xfrm>
            <a:off x="612600" y="985225"/>
            <a:ext cx="6205800" cy="12399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sz="2800"/>
              <a:t>What is “Chain of Thought” prompting primarily useful for?</a:t>
            </a:r>
            <a:endParaRPr sz="2800"/>
          </a:p>
        </p:txBody>
      </p:sp>
      <p:sp>
        <p:nvSpPr>
          <p:cNvPr id="220" name="Google Shape;220;g35bcb37566d_0_293"/>
          <p:cNvSpPr txBox="1"/>
          <p:nvPr>
            <p:ph idx="1" type="subTitle"/>
          </p:nvPr>
        </p:nvSpPr>
        <p:spPr>
          <a:xfrm>
            <a:off x="612600" y="2578525"/>
            <a:ext cx="6205800" cy="1121400"/>
          </a:xfrm>
          <a:prstGeom prst="rect">
            <a:avLst/>
          </a:prstGeom>
        </p:spPr>
        <p:txBody>
          <a:bodyPr anchorCtr="0" anchor="t" bIns="0" lIns="0" spcFirstLastPara="1" rIns="0" wrap="square" tIns="0">
            <a:noAutofit/>
          </a:bodyPr>
          <a:lstStyle/>
          <a:p>
            <a:pPr indent="-323850" lvl="0" marL="457200" rtl="0" algn="l">
              <a:lnSpc>
                <a:spcPct val="115000"/>
              </a:lnSpc>
              <a:spcBef>
                <a:spcPts val="0"/>
              </a:spcBef>
              <a:spcAft>
                <a:spcPts val="0"/>
              </a:spcAft>
              <a:buSzPts val="1500"/>
              <a:buAutoNum type="alphaUcPeriod"/>
            </a:pPr>
            <a:r>
              <a:rPr lang="en-US"/>
              <a:t>Training base models</a:t>
            </a:r>
            <a:endParaRPr/>
          </a:p>
          <a:p>
            <a:pPr indent="-323850" lvl="0" marL="457200" rtl="0" algn="l">
              <a:lnSpc>
                <a:spcPct val="115000"/>
              </a:lnSpc>
              <a:spcBef>
                <a:spcPts val="0"/>
              </a:spcBef>
              <a:spcAft>
                <a:spcPts val="0"/>
              </a:spcAft>
              <a:buSzPts val="1500"/>
              <a:buAutoNum type="alphaUcPeriod"/>
            </a:pPr>
            <a:r>
              <a:rPr lang="en-US"/>
              <a:t>Improving factual accuracy</a:t>
            </a:r>
            <a:endParaRPr/>
          </a:p>
          <a:p>
            <a:pPr indent="-323850" lvl="0" marL="457200" rtl="0" algn="l">
              <a:lnSpc>
                <a:spcPct val="115000"/>
              </a:lnSpc>
              <a:spcBef>
                <a:spcPts val="0"/>
              </a:spcBef>
              <a:spcAft>
                <a:spcPts val="0"/>
              </a:spcAft>
              <a:buSzPts val="1500"/>
              <a:buAutoNum type="alphaUcPeriod"/>
            </a:pPr>
            <a:r>
              <a:rPr lang="en-US"/>
              <a:t>Enabling step-by-step reasoning</a:t>
            </a:r>
            <a:endParaRPr/>
          </a:p>
          <a:p>
            <a:pPr indent="-323850" lvl="0" marL="457200" rtl="0" algn="l">
              <a:lnSpc>
                <a:spcPct val="115000"/>
              </a:lnSpc>
              <a:spcBef>
                <a:spcPts val="0"/>
              </a:spcBef>
              <a:spcAft>
                <a:spcPts val="0"/>
              </a:spcAft>
              <a:buSzPts val="1500"/>
              <a:buAutoNum type="alphaUcPeriod"/>
            </a:pPr>
            <a:r>
              <a:rPr lang="en-US"/>
              <a:t>Translating languages</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pic>
        <p:nvPicPr>
          <p:cNvPr id="225" name="Google Shape;225;p14" title="std.png"/>
          <p:cNvPicPr preferRelativeResize="0"/>
          <p:nvPr/>
        </p:nvPicPr>
        <p:blipFill rotWithShape="1">
          <a:blip r:embed="rId3">
            <a:alphaModFix/>
          </a:blip>
          <a:srcRect b="1009" l="0" r="0" t="1009"/>
          <a:stretch/>
        </p:blipFill>
        <p:spPr>
          <a:xfrm>
            <a:off x="126816" y="1975384"/>
            <a:ext cx="2846288" cy="740720"/>
          </a:xfrm>
          <a:prstGeom prst="rect">
            <a:avLst/>
          </a:prstGeom>
          <a:noFill/>
          <a:ln>
            <a:noFill/>
          </a:ln>
        </p:spPr>
      </p:pic>
      <p:pic>
        <p:nvPicPr>
          <p:cNvPr id="226" name="Google Shape;226;p14" title="cot.png"/>
          <p:cNvPicPr preferRelativeResize="0"/>
          <p:nvPr/>
        </p:nvPicPr>
        <p:blipFill rotWithShape="1">
          <a:blip r:embed="rId4">
            <a:alphaModFix/>
          </a:blip>
          <a:srcRect b="719" l="0" r="0" t="729"/>
          <a:stretch/>
        </p:blipFill>
        <p:spPr>
          <a:xfrm>
            <a:off x="3033396" y="934422"/>
            <a:ext cx="3223675" cy="2822643"/>
          </a:xfrm>
          <a:prstGeom prst="rect">
            <a:avLst/>
          </a:prstGeom>
          <a:noFill/>
          <a:ln>
            <a:noFill/>
          </a:ln>
        </p:spPr>
      </p:pic>
      <p:pic>
        <p:nvPicPr>
          <p:cNvPr id="227" name="Google Shape;227;p14" title="cod.png"/>
          <p:cNvPicPr preferRelativeResize="0"/>
          <p:nvPr/>
        </p:nvPicPr>
        <p:blipFill rotWithShape="1">
          <a:blip r:embed="rId5">
            <a:alphaModFix/>
          </a:blip>
          <a:srcRect b="219" l="0" r="0" t="228"/>
          <a:stretch/>
        </p:blipFill>
        <p:spPr>
          <a:xfrm>
            <a:off x="6217085" y="1960947"/>
            <a:ext cx="2800100" cy="755157"/>
          </a:xfrm>
          <a:prstGeom prst="rect">
            <a:avLst/>
          </a:prstGeom>
          <a:noFill/>
          <a:ln>
            <a:noFill/>
          </a:ln>
        </p:spPr>
      </p:pic>
      <p:sp>
        <p:nvSpPr>
          <p:cNvPr id="228" name="Google Shape;228;p14"/>
          <p:cNvSpPr txBox="1"/>
          <p:nvPr/>
        </p:nvSpPr>
        <p:spPr>
          <a:xfrm>
            <a:off x="3523183" y="4209078"/>
            <a:ext cx="2156775" cy="24622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000" u="none" cap="none" strike="noStrike">
                <a:solidFill>
                  <a:schemeClr val="dk1"/>
                </a:solidFill>
                <a:latin typeface="Open Sans"/>
                <a:ea typeface="Open Sans"/>
                <a:cs typeface="Open Sans"/>
                <a:sym typeface="Open Sans"/>
              </a:rPr>
              <a:t>https://arxiv.org/pdf/2502.18600</a:t>
            </a:r>
            <a:endParaRPr/>
          </a:p>
        </p:txBody>
      </p:sp>
      <p:sp>
        <p:nvSpPr>
          <p:cNvPr id="229" name="Google Shape;229;p14"/>
          <p:cNvSpPr txBox="1"/>
          <p:nvPr/>
        </p:nvSpPr>
        <p:spPr>
          <a:xfrm>
            <a:off x="2203021" y="213582"/>
            <a:ext cx="4737958" cy="485174"/>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0" i="0" lang="en-US" sz="2800" u="none" cap="none" strike="noStrike">
                <a:solidFill>
                  <a:schemeClr val="dk1"/>
                </a:solidFill>
                <a:latin typeface="Open Sans Light"/>
                <a:ea typeface="Open Sans Light"/>
                <a:cs typeface="Open Sans Light"/>
                <a:sym typeface="Open Sans Light"/>
              </a:rPr>
              <a:t>Chain of Draft</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2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pic>
        <p:nvPicPr>
          <p:cNvPr id="234" name="Google Shape;234;p15"/>
          <p:cNvPicPr preferRelativeResize="0"/>
          <p:nvPr/>
        </p:nvPicPr>
        <p:blipFill rotWithShape="1">
          <a:blip r:embed="rId3">
            <a:alphaModFix/>
          </a:blip>
          <a:srcRect b="0" l="0" r="0" t="0"/>
          <a:stretch/>
        </p:blipFill>
        <p:spPr>
          <a:xfrm>
            <a:off x="1235949" y="1195756"/>
            <a:ext cx="2659614" cy="2991629"/>
          </a:xfrm>
          <a:prstGeom prst="rect">
            <a:avLst/>
          </a:prstGeom>
          <a:noFill/>
          <a:ln>
            <a:noFill/>
          </a:ln>
        </p:spPr>
      </p:pic>
      <p:pic>
        <p:nvPicPr>
          <p:cNvPr id="235" name="Google Shape;235;p15"/>
          <p:cNvPicPr preferRelativeResize="0"/>
          <p:nvPr/>
        </p:nvPicPr>
        <p:blipFill rotWithShape="1">
          <a:blip r:embed="rId4">
            <a:alphaModFix/>
          </a:blip>
          <a:srcRect b="0" l="0" r="0" t="0"/>
          <a:stretch/>
        </p:blipFill>
        <p:spPr>
          <a:xfrm>
            <a:off x="5787843" y="1484542"/>
            <a:ext cx="2076426" cy="2414056"/>
          </a:xfrm>
          <a:prstGeom prst="rect">
            <a:avLst/>
          </a:prstGeom>
          <a:noFill/>
          <a:ln>
            <a:noFill/>
          </a:ln>
        </p:spPr>
      </p:pic>
      <p:sp>
        <p:nvSpPr>
          <p:cNvPr id="236" name="Google Shape;236;p15"/>
          <p:cNvSpPr txBox="1"/>
          <p:nvPr/>
        </p:nvSpPr>
        <p:spPr>
          <a:xfrm>
            <a:off x="2235657" y="4268965"/>
            <a:ext cx="660197" cy="24622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000" u="none" cap="none" strike="noStrike">
                <a:solidFill>
                  <a:schemeClr val="dk1"/>
                </a:solidFill>
                <a:latin typeface="Open Sans"/>
                <a:ea typeface="Open Sans"/>
                <a:cs typeface="Open Sans"/>
                <a:sym typeface="Open Sans"/>
              </a:rPr>
              <a:t>OpenAI</a:t>
            </a:r>
            <a:endParaRPr/>
          </a:p>
        </p:txBody>
      </p:sp>
      <p:sp>
        <p:nvSpPr>
          <p:cNvPr id="237" name="Google Shape;237;p15"/>
          <p:cNvSpPr txBox="1"/>
          <p:nvPr/>
        </p:nvSpPr>
        <p:spPr>
          <a:xfrm>
            <a:off x="6495957" y="4187384"/>
            <a:ext cx="660197" cy="24622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000" u="none" cap="none" strike="noStrike">
                <a:solidFill>
                  <a:schemeClr val="dk1"/>
                </a:solidFill>
                <a:latin typeface="Open Sans"/>
                <a:ea typeface="Open Sans"/>
                <a:cs typeface="Open Sans"/>
                <a:sym typeface="Open Sans"/>
              </a:rPr>
              <a:t>Gemini</a:t>
            </a:r>
            <a:endParaRPr/>
          </a:p>
        </p:txBody>
      </p:sp>
      <p:sp>
        <p:nvSpPr>
          <p:cNvPr id="238" name="Google Shape;238;p15"/>
          <p:cNvSpPr txBox="1"/>
          <p:nvPr/>
        </p:nvSpPr>
        <p:spPr>
          <a:xfrm>
            <a:off x="2203021" y="213582"/>
            <a:ext cx="4737958" cy="485174"/>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0" i="0" lang="en-US" sz="2800" u="none" cap="none" strike="noStrike">
                <a:solidFill>
                  <a:schemeClr val="dk1"/>
                </a:solidFill>
                <a:latin typeface="Open Sans Light"/>
                <a:ea typeface="Open Sans Light"/>
                <a:cs typeface="Open Sans Light"/>
                <a:sym typeface="Open Sans Light"/>
              </a:rPr>
              <a:t>Agents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3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3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g35bcb37566d_0_0"/>
          <p:cNvSpPr txBox="1"/>
          <p:nvPr>
            <p:ph type="ctrTitle"/>
          </p:nvPr>
        </p:nvSpPr>
        <p:spPr>
          <a:xfrm>
            <a:off x="577575" y="1180550"/>
            <a:ext cx="4011300" cy="8445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sz="2400"/>
              <a:t>Who am I?</a:t>
            </a:r>
            <a:endParaRPr sz="2400"/>
          </a:p>
        </p:txBody>
      </p:sp>
      <p:sp>
        <p:nvSpPr>
          <p:cNvPr id="118" name="Google Shape;118;g35bcb37566d_0_0"/>
          <p:cNvSpPr txBox="1"/>
          <p:nvPr>
            <p:ph idx="1" type="subTitle"/>
          </p:nvPr>
        </p:nvSpPr>
        <p:spPr>
          <a:xfrm>
            <a:off x="577575" y="2224225"/>
            <a:ext cx="4011300" cy="2541000"/>
          </a:xfrm>
          <a:prstGeom prst="rect">
            <a:avLst/>
          </a:prstGeom>
        </p:spPr>
        <p:txBody>
          <a:bodyPr anchorCtr="0" anchor="t" bIns="0" lIns="0" spcFirstLastPara="1" rIns="0" wrap="square" tIns="0">
            <a:noAutofit/>
          </a:bodyPr>
          <a:lstStyle/>
          <a:p>
            <a:pPr indent="-304800" lvl="0" marL="457200" rtl="0" algn="l">
              <a:lnSpc>
                <a:spcPct val="150000"/>
              </a:lnSpc>
              <a:spcBef>
                <a:spcPts val="0"/>
              </a:spcBef>
              <a:spcAft>
                <a:spcPts val="0"/>
              </a:spcAft>
              <a:buSzPts val="1200"/>
              <a:buChar char="●"/>
            </a:pPr>
            <a:r>
              <a:rPr lang="en-US"/>
              <a:t>Worked with technology giants such as </a:t>
            </a:r>
            <a:r>
              <a:rPr lang="en-US" sz="1200"/>
              <a:t>SAP, Walmart, Intuit, and </a:t>
            </a:r>
            <a:r>
              <a:rPr lang="en-US"/>
              <a:t>JioHotstar</a:t>
            </a:r>
            <a:endParaRPr sz="1200"/>
          </a:p>
          <a:p>
            <a:pPr indent="-304800" lvl="0" marL="457200" rtl="0" algn="l">
              <a:lnSpc>
                <a:spcPct val="150000"/>
              </a:lnSpc>
              <a:spcBef>
                <a:spcPts val="0"/>
              </a:spcBef>
              <a:spcAft>
                <a:spcPts val="0"/>
              </a:spcAft>
              <a:buSzPts val="1200"/>
              <a:buChar char="●"/>
            </a:pPr>
            <a:r>
              <a:rPr lang="en-US"/>
              <a:t>Technology expert in Software, Data and AI</a:t>
            </a:r>
            <a:endParaRPr/>
          </a:p>
          <a:p>
            <a:pPr indent="-304800" lvl="0" marL="457200" rtl="0" algn="l">
              <a:lnSpc>
                <a:spcPct val="150000"/>
              </a:lnSpc>
              <a:spcBef>
                <a:spcPts val="0"/>
              </a:spcBef>
              <a:spcAft>
                <a:spcPts val="0"/>
              </a:spcAft>
              <a:buSzPts val="1200"/>
              <a:buChar char="●"/>
            </a:pPr>
            <a:r>
              <a:rPr lang="en-US"/>
              <a:t>Published research and patent</a:t>
            </a:r>
            <a:endParaRPr/>
          </a:p>
          <a:p>
            <a:pPr indent="-304800" lvl="0" marL="457200" rtl="0" algn="l">
              <a:lnSpc>
                <a:spcPct val="150000"/>
              </a:lnSpc>
              <a:spcBef>
                <a:spcPts val="0"/>
              </a:spcBef>
              <a:spcAft>
                <a:spcPts val="0"/>
              </a:spcAft>
              <a:buSzPts val="1200"/>
              <a:buChar char="●"/>
            </a:pPr>
            <a:r>
              <a:rPr lang="en-US"/>
              <a:t>Industry mentor</a:t>
            </a:r>
            <a:endParaRPr/>
          </a:p>
          <a:p>
            <a:pPr indent="-304800" lvl="0" marL="457200" rtl="0" algn="l">
              <a:lnSpc>
                <a:spcPct val="150000"/>
              </a:lnSpc>
              <a:spcBef>
                <a:spcPts val="0"/>
              </a:spcBef>
              <a:spcAft>
                <a:spcPts val="0"/>
              </a:spcAft>
              <a:buSzPts val="1200"/>
              <a:buChar char="●"/>
            </a:pPr>
            <a:r>
              <a:rPr lang="en-US"/>
              <a:t>Instructor for Azure Generative Vision AI course: </a:t>
            </a:r>
            <a:r>
              <a:rPr lang="en-US" sz="1200" u="sng">
                <a:solidFill>
                  <a:schemeClr val="hlink"/>
                </a:solidFill>
                <a:hlinkClick r:id="rId3"/>
              </a:rPr>
              <a:t>bit.ly/genai-vision</a:t>
            </a:r>
            <a:endParaRPr/>
          </a:p>
          <a:p>
            <a:pPr indent="-304800" lvl="0" marL="457200" rtl="0" algn="l">
              <a:lnSpc>
                <a:spcPct val="150000"/>
              </a:lnSpc>
              <a:spcBef>
                <a:spcPts val="0"/>
              </a:spcBef>
              <a:spcAft>
                <a:spcPts val="0"/>
              </a:spcAft>
              <a:buSzPts val="1200"/>
              <a:buChar char="●"/>
            </a:pPr>
            <a:r>
              <a:rPr lang="en-US"/>
              <a:t>LinkedIn: </a:t>
            </a:r>
            <a:r>
              <a:rPr lang="en-US" u="sng">
                <a:solidFill>
                  <a:schemeClr val="hlink"/>
                </a:solidFill>
                <a:hlinkClick r:id="rId4"/>
              </a:rPr>
              <a:t>linkedin.com/in/mayurmadnani/</a:t>
            </a:r>
            <a:endParaRPr/>
          </a:p>
        </p:txBody>
      </p:sp>
      <p:pic>
        <p:nvPicPr>
          <p:cNvPr id="119" name="Google Shape;119;g35bcb37566d_0_0"/>
          <p:cNvPicPr preferRelativeResize="0"/>
          <p:nvPr/>
        </p:nvPicPr>
        <p:blipFill>
          <a:blip r:embed="rId5">
            <a:alphaModFix/>
          </a:blip>
          <a:stretch>
            <a:fillRect/>
          </a:stretch>
        </p:blipFill>
        <p:spPr>
          <a:xfrm>
            <a:off x="4787625" y="1844825"/>
            <a:ext cx="1310100" cy="1310100"/>
          </a:xfrm>
          <a:prstGeom prst="flowChartConnector">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g35bcb37566d_0_301"/>
          <p:cNvSpPr txBox="1"/>
          <p:nvPr>
            <p:ph type="ctrTitle"/>
          </p:nvPr>
        </p:nvSpPr>
        <p:spPr>
          <a:xfrm>
            <a:off x="612600" y="985225"/>
            <a:ext cx="6205800" cy="12399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sz="2800"/>
              <a:t>Which of the following is the best example of an autonomous AI agent?</a:t>
            </a:r>
            <a:endParaRPr sz="2800"/>
          </a:p>
        </p:txBody>
      </p:sp>
      <p:sp>
        <p:nvSpPr>
          <p:cNvPr id="244" name="Google Shape;244;g35bcb37566d_0_301"/>
          <p:cNvSpPr txBox="1"/>
          <p:nvPr>
            <p:ph idx="1" type="subTitle"/>
          </p:nvPr>
        </p:nvSpPr>
        <p:spPr>
          <a:xfrm>
            <a:off x="612600" y="2578525"/>
            <a:ext cx="6205800" cy="1338600"/>
          </a:xfrm>
          <a:prstGeom prst="rect">
            <a:avLst/>
          </a:prstGeom>
        </p:spPr>
        <p:txBody>
          <a:bodyPr anchorCtr="0" anchor="t" bIns="0" lIns="0" spcFirstLastPara="1" rIns="0" wrap="square" tIns="0">
            <a:noAutofit/>
          </a:bodyPr>
          <a:lstStyle/>
          <a:p>
            <a:pPr indent="-323850" lvl="0" marL="457200" rtl="0" algn="l">
              <a:lnSpc>
                <a:spcPct val="115000"/>
              </a:lnSpc>
              <a:spcBef>
                <a:spcPts val="0"/>
              </a:spcBef>
              <a:spcAft>
                <a:spcPts val="0"/>
              </a:spcAft>
              <a:buSzPts val="1500"/>
              <a:buAutoNum type="alphaUcPeriod"/>
            </a:pPr>
            <a:r>
              <a:rPr lang="en-US"/>
              <a:t>A chatbot that answers FAQs</a:t>
            </a:r>
            <a:endParaRPr/>
          </a:p>
          <a:p>
            <a:pPr indent="-323850" lvl="0" marL="457200" rtl="0" algn="l">
              <a:lnSpc>
                <a:spcPct val="115000"/>
              </a:lnSpc>
              <a:spcBef>
                <a:spcPts val="0"/>
              </a:spcBef>
              <a:spcAft>
                <a:spcPts val="0"/>
              </a:spcAft>
              <a:buSzPts val="1500"/>
              <a:buAutoNum type="alphaUcPeriod"/>
            </a:pPr>
            <a:r>
              <a:rPr lang="en-US"/>
              <a:t>A model that writes essays from prompts</a:t>
            </a:r>
            <a:endParaRPr/>
          </a:p>
          <a:p>
            <a:pPr indent="-323850" lvl="0" marL="457200" rtl="0" algn="l">
              <a:lnSpc>
                <a:spcPct val="115000"/>
              </a:lnSpc>
              <a:spcBef>
                <a:spcPts val="0"/>
              </a:spcBef>
              <a:spcAft>
                <a:spcPts val="0"/>
              </a:spcAft>
              <a:buSzPts val="1500"/>
              <a:buAutoNum type="alphaUcPeriod"/>
            </a:pPr>
            <a:r>
              <a:rPr lang="en-US"/>
              <a:t>A system that plans a trip and books flights based on preferences</a:t>
            </a:r>
            <a:endParaRPr/>
          </a:p>
          <a:p>
            <a:pPr indent="-323850" lvl="0" marL="457200" rtl="0" algn="l">
              <a:lnSpc>
                <a:spcPct val="115000"/>
              </a:lnSpc>
              <a:spcBef>
                <a:spcPts val="0"/>
              </a:spcBef>
              <a:spcAft>
                <a:spcPts val="0"/>
              </a:spcAft>
              <a:buSzPts val="1500"/>
              <a:buAutoNum type="alphaUcPeriod"/>
            </a:pPr>
            <a:r>
              <a:rPr lang="en-US"/>
              <a:t>A text classifier</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pic>
        <p:nvPicPr>
          <p:cNvPr id="249" name="Google Shape;249;p16"/>
          <p:cNvPicPr preferRelativeResize="0"/>
          <p:nvPr/>
        </p:nvPicPr>
        <p:blipFill rotWithShape="1">
          <a:blip r:embed="rId3">
            <a:alphaModFix/>
          </a:blip>
          <a:srcRect b="0" l="0" r="0" t="0"/>
          <a:stretch/>
        </p:blipFill>
        <p:spPr>
          <a:xfrm>
            <a:off x="3520509" y="570075"/>
            <a:ext cx="2102981" cy="4003350"/>
          </a:xfrm>
          <a:prstGeom prst="rect">
            <a:avLst/>
          </a:prstGeom>
          <a:noFill/>
          <a:ln>
            <a:noFill/>
          </a:ln>
        </p:spPr>
      </p:pic>
      <p:sp>
        <p:nvSpPr>
          <p:cNvPr id="250" name="Google Shape;250;p16"/>
          <p:cNvSpPr txBox="1"/>
          <p:nvPr/>
        </p:nvSpPr>
        <p:spPr>
          <a:xfrm>
            <a:off x="2802212" y="4635205"/>
            <a:ext cx="3539574" cy="24622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000" u="none" cap="none" strike="noStrike">
                <a:solidFill>
                  <a:schemeClr val="lt1"/>
                </a:solidFill>
                <a:latin typeface="Open Sans"/>
                <a:ea typeface="Open Sans"/>
                <a:cs typeface="Open Sans"/>
                <a:sym typeface="Open Sans"/>
              </a:rPr>
              <a:t>https://huggingface.co/spaces/openfree/AgentX-Travel</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5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17"/>
          <p:cNvSpPr txBox="1"/>
          <p:nvPr>
            <p:ph type="title"/>
          </p:nvPr>
        </p:nvSpPr>
        <p:spPr>
          <a:xfrm>
            <a:off x="612600" y="546138"/>
            <a:ext cx="7918800" cy="4290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2800"/>
              <a:buNone/>
            </a:pPr>
            <a:r>
              <a:rPr lang="en-US"/>
              <a:t>What’s Next?</a:t>
            </a:r>
            <a:endParaRPr/>
          </a:p>
        </p:txBody>
      </p:sp>
      <p:sp>
        <p:nvSpPr>
          <p:cNvPr id="256" name="Google Shape;256;p17"/>
          <p:cNvSpPr txBox="1"/>
          <p:nvPr>
            <p:ph idx="1" type="subTitle"/>
          </p:nvPr>
        </p:nvSpPr>
        <p:spPr>
          <a:xfrm>
            <a:off x="977250" y="1888100"/>
            <a:ext cx="1724400" cy="429000"/>
          </a:xfrm>
          <a:prstGeom prst="rect">
            <a:avLst/>
          </a:prstGeom>
          <a:noFill/>
          <a:ln>
            <a:noFill/>
          </a:ln>
        </p:spPr>
        <p:txBody>
          <a:bodyPr anchorCtr="0" anchor="t" bIns="0" lIns="0" spcFirstLastPara="1" rIns="0" wrap="square" tIns="0">
            <a:noAutofit/>
          </a:bodyPr>
          <a:lstStyle/>
          <a:p>
            <a:pPr indent="-342900" lvl="0" marL="457200" rtl="0" algn="l">
              <a:lnSpc>
                <a:spcPct val="115000"/>
              </a:lnSpc>
              <a:spcBef>
                <a:spcPts val="0"/>
              </a:spcBef>
              <a:spcAft>
                <a:spcPts val="0"/>
              </a:spcAft>
              <a:buClr>
                <a:schemeClr val="lt1"/>
              </a:buClr>
              <a:buSzPts val="1100"/>
              <a:buNone/>
            </a:pPr>
            <a:r>
              <a:rPr lang="en-US">
                <a:solidFill>
                  <a:schemeClr val="dk1"/>
                </a:solidFill>
              </a:rPr>
              <a:t>Technical Future</a:t>
            </a:r>
            <a:endParaRPr/>
          </a:p>
        </p:txBody>
      </p:sp>
      <p:sp>
        <p:nvSpPr>
          <p:cNvPr id="257" name="Google Shape;257;p17"/>
          <p:cNvSpPr txBox="1"/>
          <p:nvPr>
            <p:ph idx="2" type="subTitle"/>
          </p:nvPr>
        </p:nvSpPr>
        <p:spPr>
          <a:xfrm>
            <a:off x="977250" y="2457650"/>
            <a:ext cx="1724400" cy="1583700"/>
          </a:xfrm>
          <a:prstGeom prst="rect">
            <a:avLst/>
          </a:prstGeom>
          <a:noFill/>
          <a:ln>
            <a:noFill/>
          </a:ln>
        </p:spPr>
        <p:txBody>
          <a:bodyPr anchorCtr="0" anchor="t" bIns="0" lIns="0" spcFirstLastPara="1" rIns="0" wrap="square" tIns="0">
            <a:noAutofit/>
          </a:bodyPr>
          <a:lstStyle/>
          <a:p>
            <a:pPr indent="-361950" lvl="0" marL="457200" rtl="0" algn="l">
              <a:lnSpc>
                <a:spcPct val="150000"/>
              </a:lnSpc>
              <a:spcBef>
                <a:spcPts val="0"/>
              </a:spcBef>
              <a:spcAft>
                <a:spcPts val="0"/>
              </a:spcAft>
              <a:buClr>
                <a:schemeClr val="dk1"/>
              </a:buClr>
              <a:buSzPts val="1350"/>
              <a:buFont typeface="Noto Sans Symbols"/>
              <a:buChar char="▪"/>
            </a:pPr>
            <a:r>
              <a:rPr lang="en-US">
                <a:solidFill>
                  <a:schemeClr val="dk1"/>
                </a:solidFill>
              </a:rPr>
              <a:t>Current Limitations</a:t>
            </a:r>
            <a:endParaRPr/>
          </a:p>
          <a:p>
            <a:pPr indent="-361950" lvl="0" marL="457200" rtl="0" algn="l">
              <a:lnSpc>
                <a:spcPct val="150000"/>
              </a:lnSpc>
              <a:spcBef>
                <a:spcPts val="0"/>
              </a:spcBef>
              <a:spcAft>
                <a:spcPts val="0"/>
              </a:spcAft>
              <a:buClr>
                <a:schemeClr val="dk1"/>
              </a:buClr>
              <a:buSzPts val="1350"/>
              <a:buFont typeface="Noto Sans Symbols"/>
              <a:buChar char="▪"/>
            </a:pPr>
            <a:r>
              <a:rPr lang="en-US">
                <a:solidFill>
                  <a:schemeClr val="dk1"/>
                </a:solidFill>
              </a:rPr>
              <a:t>Scaling Limits</a:t>
            </a:r>
            <a:endParaRPr/>
          </a:p>
          <a:p>
            <a:pPr indent="-361950" lvl="0" marL="457200" rtl="0" algn="l">
              <a:lnSpc>
                <a:spcPct val="150000"/>
              </a:lnSpc>
              <a:spcBef>
                <a:spcPts val="0"/>
              </a:spcBef>
              <a:spcAft>
                <a:spcPts val="0"/>
              </a:spcAft>
              <a:buClr>
                <a:schemeClr val="dk1"/>
              </a:buClr>
              <a:buSzPts val="1350"/>
              <a:buFont typeface="Noto Sans Symbols"/>
              <a:buChar char="▪"/>
            </a:pPr>
            <a:r>
              <a:rPr lang="en-US">
                <a:solidFill>
                  <a:schemeClr val="dk1"/>
                </a:solidFill>
              </a:rPr>
              <a:t>Memory + Reasoning</a:t>
            </a:r>
            <a:endParaRPr/>
          </a:p>
          <a:p>
            <a:pPr indent="-361950" lvl="0" marL="457200" rtl="0" algn="l">
              <a:lnSpc>
                <a:spcPct val="150000"/>
              </a:lnSpc>
              <a:spcBef>
                <a:spcPts val="0"/>
              </a:spcBef>
              <a:spcAft>
                <a:spcPts val="0"/>
              </a:spcAft>
              <a:buClr>
                <a:schemeClr val="dk1"/>
              </a:buClr>
              <a:buSzPts val="1350"/>
              <a:buFont typeface="Noto Sans Symbols"/>
              <a:buChar char="▪"/>
            </a:pPr>
            <a:r>
              <a:rPr lang="en-US">
                <a:solidFill>
                  <a:schemeClr val="dk1"/>
                </a:solidFill>
              </a:rPr>
              <a:t>RAG + Tools</a:t>
            </a:r>
            <a:endParaRPr/>
          </a:p>
          <a:p>
            <a:pPr indent="-361950" lvl="0" marL="457200" rtl="0" algn="l">
              <a:lnSpc>
                <a:spcPct val="150000"/>
              </a:lnSpc>
              <a:spcBef>
                <a:spcPts val="0"/>
              </a:spcBef>
              <a:spcAft>
                <a:spcPts val="0"/>
              </a:spcAft>
              <a:buClr>
                <a:schemeClr val="dk1"/>
              </a:buClr>
              <a:buSzPts val="1350"/>
              <a:buFont typeface="Noto Sans Symbols"/>
              <a:buChar char="▪"/>
            </a:pPr>
            <a:r>
              <a:rPr lang="en-US">
                <a:solidFill>
                  <a:schemeClr val="dk1"/>
                </a:solidFill>
              </a:rPr>
              <a:t>Autonomous Agents</a:t>
            </a:r>
            <a:endParaRPr>
              <a:solidFill>
                <a:schemeClr val="dk1"/>
              </a:solidFill>
            </a:endParaRPr>
          </a:p>
        </p:txBody>
      </p:sp>
      <p:sp>
        <p:nvSpPr>
          <p:cNvPr id="258" name="Google Shape;258;p17"/>
          <p:cNvSpPr txBox="1"/>
          <p:nvPr>
            <p:ph idx="3" type="subTitle"/>
          </p:nvPr>
        </p:nvSpPr>
        <p:spPr>
          <a:xfrm>
            <a:off x="3709850" y="1888100"/>
            <a:ext cx="1724400" cy="429000"/>
          </a:xfrm>
          <a:prstGeom prst="rect">
            <a:avLst/>
          </a:prstGeom>
          <a:noFill/>
          <a:ln>
            <a:noFill/>
          </a:ln>
        </p:spPr>
        <p:txBody>
          <a:bodyPr anchorCtr="0" anchor="t" bIns="0" lIns="0" spcFirstLastPara="1" rIns="0" wrap="square" tIns="0">
            <a:noAutofit/>
          </a:bodyPr>
          <a:lstStyle/>
          <a:p>
            <a:pPr indent="-342900" lvl="0" marL="457200" rtl="0" algn="l">
              <a:lnSpc>
                <a:spcPct val="115000"/>
              </a:lnSpc>
              <a:spcBef>
                <a:spcPts val="0"/>
              </a:spcBef>
              <a:spcAft>
                <a:spcPts val="0"/>
              </a:spcAft>
              <a:buClr>
                <a:schemeClr val="lt1"/>
              </a:buClr>
              <a:buSzPts val="1100"/>
              <a:buNone/>
            </a:pPr>
            <a:r>
              <a:rPr lang="en-US" sz="1100">
                <a:solidFill>
                  <a:schemeClr val="dk1"/>
                </a:solidFill>
              </a:rPr>
              <a:t>Social &amp; Economical</a:t>
            </a:r>
            <a:endParaRPr/>
          </a:p>
        </p:txBody>
      </p:sp>
      <p:sp>
        <p:nvSpPr>
          <p:cNvPr id="259" name="Google Shape;259;p17"/>
          <p:cNvSpPr txBox="1"/>
          <p:nvPr>
            <p:ph idx="4" type="subTitle"/>
          </p:nvPr>
        </p:nvSpPr>
        <p:spPr>
          <a:xfrm>
            <a:off x="3709850" y="2457650"/>
            <a:ext cx="1724400" cy="1583700"/>
          </a:xfrm>
          <a:prstGeom prst="rect">
            <a:avLst/>
          </a:prstGeom>
          <a:noFill/>
          <a:ln>
            <a:noFill/>
          </a:ln>
        </p:spPr>
        <p:txBody>
          <a:bodyPr anchorCtr="0" anchor="t" bIns="0" lIns="0" spcFirstLastPara="1" rIns="0" wrap="square" tIns="0">
            <a:noAutofit/>
          </a:bodyPr>
          <a:lstStyle/>
          <a:p>
            <a:pPr indent="-361950" lvl="0" marL="457200" rtl="0" algn="l">
              <a:lnSpc>
                <a:spcPct val="150000"/>
              </a:lnSpc>
              <a:spcBef>
                <a:spcPts val="0"/>
              </a:spcBef>
              <a:spcAft>
                <a:spcPts val="0"/>
              </a:spcAft>
              <a:buClr>
                <a:schemeClr val="dk1"/>
              </a:buClr>
              <a:buSzPts val="1350"/>
              <a:buFont typeface="Noto Sans Symbols"/>
              <a:buChar char="▪"/>
            </a:pPr>
            <a:r>
              <a:rPr lang="en-US">
                <a:solidFill>
                  <a:schemeClr val="dk1"/>
                </a:solidFill>
              </a:rPr>
              <a:t>Governance</a:t>
            </a:r>
            <a:endParaRPr/>
          </a:p>
          <a:p>
            <a:pPr indent="-361950" lvl="0" marL="457200" rtl="0" algn="l">
              <a:lnSpc>
                <a:spcPct val="150000"/>
              </a:lnSpc>
              <a:spcBef>
                <a:spcPts val="0"/>
              </a:spcBef>
              <a:spcAft>
                <a:spcPts val="0"/>
              </a:spcAft>
              <a:buClr>
                <a:schemeClr val="dk1"/>
              </a:buClr>
              <a:buSzPts val="1350"/>
              <a:buFont typeface="Noto Sans Symbols"/>
              <a:buChar char="▪"/>
            </a:pPr>
            <a:r>
              <a:rPr lang="en-US">
                <a:solidFill>
                  <a:schemeClr val="dk1"/>
                </a:solidFill>
              </a:rPr>
              <a:t>Open-source</a:t>
            </a:r>
            <a:endParaRPr/>
          </a:p>
          <a:p>
            <a:pPr indent="-361950" lvl="0" marL="457200" rtl="0" algn="l">
              <a:lnSpc>
                <a:spcPct val="150000"/>
              </a:lnSpc>
              <a:spcBef>
                <a:spcPts val="0"/>
              </a:spcBef>
              <a:spcAft>
                <a:spcPts val="0"/>
              </a:spcAft>
              <a:buClr>
                <a:schemeClr val="dk1"/>
              </a:buClr>
              <a:buSzPts val="1350"/>
              <a:buFont typeface="Noto Sans Symbols"/>
              <a:buChar char="▪"/>
            </a:pPr>
            <a:r>
              <a:rPr lang="en-US">
                <a:solidFill>
                  <a:schemeClr val="dk1"/>
                </a:solidFill>
              </a:rPr>
              <a:t>Job displacement vs augmentation</a:t>
            </a:r>
            <a:endParaRPr/>
          </a:p>
          <a:p>
            <a:pPr indent="-342900" lvl="0" marL="457200" rtl="0" algn="l">
              <a:lnSpc>
                <a:spcPct val="115000"/>
              </a:lnSpc>
              <a:spcBef>
                <a:spcPts val="0"/>
              </a:spcBef>
              <a:spcAft>
                <a:spcPts val="0"/>
              </a:spcAft>
              <a:buClr>
                <a:schemeClr val="lt1"/>
              </a:buClr>
              <a:buSzPts val="900"/>
              <a:buNone/>
            </a:pPr>
            <a:r>
              <a:t/>
            </a:r>
            <a:endParaRPr/>
          </a:p>
        </p:txBody>
      </p:sp>
      <p:sp>
        <p:nvSpPr>
          <p:cNvPr id="260" name="Google Shape;260;p17"/>
          <p:cNvSpPr txBox="1"/>
          <p:nvPr>
            <p:ph idx="5" type="subTitle"/>
          </p:nvPr>
        </p:nvSpPr>
        <p:spPr>
          <a:xfrm>
            <a:off x="6442450" y="1888100"/>
            <a:ext cx="1724400" cy="429000"/>
          </a:xfrm>
          <a:prstGeom prst="rect">
            <a:avLst/>
          </a:prstGeom>
          <a:noFill/>
          <a:ln>
            <a:noFill/>
          </a:ln>
        </p:spPr>
        <p:txBody>
          <a:bodyPr anchorCtr="0" anchor="t" bIns="0" lIns="0" spcFirstLastPara="1" rIns="0" wrap="square" tIns="0">
            <a:noAutofit/>
          </a:bodyPr>
          <a:lstStyle/>
          <a:p>
            <a:pPr indent="-342900" lvl="0" marL="457200" rtl="0" algn="l">
              <a:lnSpc>
                <a:spcPct val="115000"/>
              </a:lnSpc>
              <a:spcBef>
                <a:spcPts val="0"/>
              </a:spcBef>
              <a:spcAft>
                <a:spcPts val="0"/>
              </a:spcAft>
              <a:buClr>
                <a:schemeClr val="lt1"/>
              </a:buClr>
              <a:buSzPts val="1100"/>
              <a:buNone/>
            </a:pPr>
            <a:r>
              <a:rPr lang="en-US" sz="1100">
                <a:solidFill>
                  <a:schemeClr val="dk1"/>
                </a:solidFill>
              </a:rPr>
              <a:t>Alignment &amp; Safety</a:t>
            </a:r>
            <a:endParaRPr/>
          </a:p>
        </p:txBody>
      </p:sp>
      <p:sp>
        <p:nvSpPr>
          <p:cNvPr id="261" name="Google Shape;261;p17"/>
          <p:cNvSpPr txBox="1"/>
          <p:nvPr>
            <p:ph idx="6" type="subTitle"/>
          </p:nvPr>
        </p:nvSpPr>
        <p:spPr>
          <a:xfrm>
            <a:off x="6442450" y="2457650"/>
            <a:ext cx="1724400" cy="1583700"/>
          </a:xfrm>
          <a:prstGeom prst="rect">
            <a:avLst/>
          </a:prstGeom>
          <a:noFill/>
          <a:ln>
            <a:noFill/>
          </a:ln>
        </p:spPr>
        <p:txBody>
          <a:bodyPr anchorCtr="0" anchor="t" bIns="0" lIns="0" spcFirstLastPara="1" rIns="0" wrap="square" tIns="0">
            <a:noAutofit/>
          </a:bodyPr>
          <a:lstStyle/>
          <a:p>
            <a:pPr indent="-361950" lvl="0" marL="457200" rtl="0" algn="l">
              <a:lnSpc>
                <a:spcPct val="150000"/>
              </a:lnSpc>
              <a:spcBef>
                <a:spcPts val="0"/>
              </a:spcBef>
              <a:spcAft>
                <a:spcPts val="0"/>
              </a:spcAft>
              <a:buClr>
                <a:schemeClr val="dk1"/>
              </a:buClr>
              <a:buSzPts val="1350"/>
              <a:buFont typeface="Noto Sans Symbols"/>
              <a:buChar char="▪"/>
            </a:pPr>
            <a:r>
              <a:rPr lang="en-US" sz="900">
                <a:solidFill>
                  <a:schemeClr val="dk1"/>
                </a:solidFill>
              </a:rPr>
              <a:t>RLHF limitations</a:t>
            </a:r>
            <a:endParaRPr/>
          </a:p>
          <a:p>
            <a:pPr indent="-361950" lvl="0" marL="457200" rtl="0" algn="l">
              <a:lnSpc>
                <a:spcPct val="150000"/>
              </a:lnSpc>
              <a:spcBef>
                <a:spcPts val="0"/>
              </a:spcBef>
              <a:spcAft>
                <a:spcPts val="0"/>
              </a:spcAft>
              <a:buClr>
                <a:schemeClr val="dk1"/>
              </a:buClr>
              <a:buSzPts val="1350"/>
              <a:buFont typeface="Noto Sans Symbols"/>
              <a:buChar char="▪"/>
            </a:pPr>
            <a:r>
              <a:rPr lang="en-US" sz="900">
                <a:solidFill>
                  <a:schemeClr val="dk1"/>
                </a:solidFill>
              </a:rPr>
              <a:t>Responsible </a:t>
            </a:r>
            <a:endParaRPr/>
          </a:p>
          <a:p>
            <a:pPr indent="-361950" lvl="0" marL="457200" rtl="0" algn="l">
              <a:lnSpc>
                <a:spcPct val="150000"/>
              </a:lnSpc>
              <a:spcBef>
                <a:spcPts val="0"/>
              </a:spcBef>
              <a:spcAft>
                <a:spcPts val="0"/>
              </a:spcAft>
              <a:buClr>
                <a:schemeClr val="dk1"/>
              </a:buClr>
              <a:buSzPts val="1350"/>
              <a:buFont typeface="Noto Sans Symbols"/>
              <a:buChar char="▪"/>
            </a:pPr>
            <a:r>
              <a:rPr lang="en-US" sz="900">
                <a:solidFill>
                  <a:schemeClr val="dk1"/>
                </a:solidFill>
              </a:rPr>
              <a:t>Interpretability and control</a:t>
            </a:r>
            <a:endParaRPr/>
          </a:p>
          <a:p>
            <a:pPr indent="-361950" lvl="0" marL="457200" rtl="0" algn="l">
              <a:lnSpc>
                <a:spcPct val="150000"/>
              </a:lnSpc>
              <a:spcBef>
                <a:spcPts val="0"/>
              </a:spcBef>
              <a:spcAft>
                <a:spcPts val="0"/>
              </a:spcAft>
              <a:buClr>
                <a:schemeClr val="dk1"/>
              </a:buClr>
              <a:buSzPts val="1350"/>
              <a:buFont typeface="Noto Sans Symbols"/>
              <a:buChar char="▪"/>
            </a:pPr>
            <a:r>
              <a:rPr lang="en-US" sz="900">
                <a:solidFill>
                  <a:schemeClr val="dk1"/>
                </a:solidFill>
              </a:rPr>
              <a:t>The alignment tax</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6">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7">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7">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7">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7">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7">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8">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9">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9">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9">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9">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0">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1">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1">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1">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1">
                                            <p:txEl>
                                              <p:pRg end="3" st="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18"/>
          <p:cNvSpPr txBox="1"/>
          <p:nvPr>
            <p:ph type="title"/>
          </p:nvPr>
        </p:nvSpPr>
        <p:spPr>
          <a:xfrm>
            <a:off x="612600" y="627935"/>
            <a:ext cx="3959400" cy="7041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3800"/>
              <a:buFont typeface="Open Sans Light"/>
              <a:buNone/>
            </a:pPr>
            <a:r>
              <a:rPr lang="en-US"/>
              <a:t>Paradox of Effort</a:t>
            </a:r>
            <a:endParaRPr/>
          </a:p>
        </p:txBody>
      </p:sp>
      <p:sp>
        <p:nvSpPr>
          <p:cNvPr id="267" name="Google Shape;267;p18"/>
          <p:cNvSpPr/>
          <p:nvPr/>
        </p:nvSpPr>
        <p:spPr>
          <a:xfrm>
            <a:off x="993531" y="1600200"/>
            <a:ext cx="5240215" cy="2576146"/>
          </a:xfrm>
          <a:prstGeom prst="roundRect">
            <a:avLst>
              <a:gd fmla="val 16667" name="adj"/>
            </a:avLst>
          </a:prstGeom>
          <a:solidFill>
            <a:schemeClr val="accent1"/>
          </a:solidFill>
          <a:ln cap="flat" cmpd="sng" w="25400">
            <a:solidFill>
              <a:srgbClr val="0D086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US" sz="1400" u="none" cap="none" strike="noStrike">
                <a:solidFill>
                  <a:schemeClr val="lt1"/>
                </a:solidFill>
                <a:latin typeface="Book Antiqua"/>
                <a:ea typeface="Book Antiqua"/>
                <a:cs typeface="Book Antiqua"/>
                <a:sym typeface="Book Antiqua"/>
              </a:rPr>
              <a:t>We think that a full effort will be draining, that we ought to save our energy for when we really need it. Yet, more often than not, the opposite is the case. When we really use our full effort toward a central concern that matters deeply to us, we feel more energized—not less.</a:t>
            </a:r>
            <a:endParaRPr b="0" i="0" sz="1400" u="none" cap="none" strike="noStrike">
              <a:solidFill>
                <a:schemeClr val="lt1"/>
              </a:solidFill>
              <a:latin typeface="Arial"/>
              <a:ea typeface="Arial"/>
              <a:cs typeface="Arial"/>
              <a:sym typeface="Arial"/>
            </a:endParaRPr>
          </a:p>
        </p:txBody>
      </p:sp>
      <p:sp>
        <p:nvSpPr>
          <p:cNvPr id="268" name="Google Shape;268;p18"/>
          <p:cNvSpPr/>
          <p:nvPr/>
        </p:nvSpPr>
        <p:spPr>
          <a:xfrm>
            <a:off x="5416060" y="195943"/>
            <a:ext cx="3342585" cy="2075027"/>
          </a:xfrm>
          <a:prstGeom prst="cloudCallout">
            <a:avLst>
              <a:gd fmla="val -20833" name="adj1"/>
              <a:gd fmla="val 62500" name="adj2"/>
            </a:avLst>
          </a:prstGeom>
          <a:solidFill>
            <a:schemeClr val="accent1"/>
          </a:solidFill>
          <a:ln cap="flat" cmpd="sng" w="25400">
            <a:solidFill>
              <a:srgbClr val="0D086B"/>
            </a:solidFill>
            <a:prstDash val="solid"/>
            <a:round/>
            <a:headEnd len="sm" w="sm" type="none"/>
            <a:tailEnd len="sm" w="sm" type="none"/>
          </a:ln>
        </p:spPr>
        <p:txBody>
          <a:bodyPr anchorCtr="0" anchor="ctr" bIns="45700" lIns="91425" spcFirstLastPara="1" rIns="91425" wrap="square" tIns="45700">
            <a:noAutofit/>
          </a:bodyPr>
          <a:lstStyle/>
          <a:p>
            <a:pPr indent="-285750" lvl="0" marL="285750" marR="0" rtl="0" algn="l">
              <a:lnSpc>
                <a:spcPct val="100000"/>
              </a:lnSpc>
              <a:spcBef>
                <a:spcPts val="0"/>
              </a:spcBef>
              <a:spcAft>
                <a:spcPts val="0"/>
              </a:spcAft>
              <a:buClr>
                <a:schemeClr val="lt1"/>
              </a:buClr>
              <a:buSzPts val="1400"/>
              <a:buFont typeface="Courier New"/>
              <a:buChar char="o"/>
            </a:pPr>
            <a:r>
              <a:rPr b="0" i="0" lang="en-US" sz="1400" u="none" cap="none" strike="noStrike">
                <a:solidFill>
                  <a:schemeClr val="lt1"/>
                </a:solidFill>
                <a:latin typeface="Arial"/>
                <a:ea typeface="Arial"/>
                <a:cs typeface="Arial"/>
                <a:sym typeface="Arial"/>
              </a:rPr>
              <a:t>Is Less More?</a:t>
            </a:r>
            <a:endParaRPr/>
          </a:p>
          <a:p>
            <a:pPr indent="-285750" lvl="0" marL="285750" marR="0" rtl="0" algn="l">
              <a:lnSpc>
                <a:spcPct val="100000"/>
              </a:lnSpc>
              <a:spcBef>
                <a:spcPts val="0"/>
              </a:spcBef>
              <a:spcAft>
                <a:spcPts val="0"/>
              </a:spcAft>
              <a:buClr>
                <a:schemeClr val="lt1"/>
              </a:buClr>
              <a:buSzPts val="1400"/>
              <a:buFont typeface="Courier New"/>
              <a:buChar char="o"/>
            </a:pPr>
            <a:r>
              <a:rPr b="0" i="0" lang="en-US" sz="1400" u="none" cap="none" strike="noStrike">
                <a:solidFill>
                  <a:schemeClr val="lt1"/>
                </a:solidFill>
                <a:latin typeface="Arial"/>
                <a:ea typeface="Arial"/>
                <a:cs typeface="Arial"/>
                <a:sym typeface="Arial"/>
              </a:rPr>
              <a:t>If AI can do it, should I still learn?</a:t>
            </a:r>
            <a:endParaRPr/>
          </a:p>
          <a:p>
            <a:pPr indent="-285750" lvl="0" marL="285750" marR="0" rtl="0" algn="l">
              <a:lnSpc>
                <a:spcPct val="100000"/>
              </a:lnSpc>
              <a:spcBef>
                <a:spcPts val="0"/>
              </a:spcBef>
              <a:spcAft>
                <a:spcPts val="0"/>
              </a:spcAft>
              <a:buClr>
                <a:schemeClr val="lt1"/>
              </a:buClr>
              <a:buSzPts val="1400"/>
              <a:buFont typeface="Courier New"/>
              <a:buChar char="o"/>
            </a:pPr>
            <a:r>
              <a:rPr b="0" i="0" lang="en-US" sz="1400" u="none" cap="none" strike="noStrike">
                <a:solidFill>
                  <a:schemeClr val="lt1"/>
                </a:solidFill>
                <a:latin typeface="Arial"/>
                <a:ea typeface="Arial"/>
                <a:cs typeface="Arial"/>
                <a:sym typeface="Arial"/>
              </a:rPr>
              <a:t>Am I automating expression?</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8">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8">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8">
                                            <p:txEl>
                                              <p:pRg end="2" st="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19"/>
          <p:cNvSpPr txBox="1"/>
          <p:nvPr>
            <p:ph type="ctrTitle"/>
          </p:nvPr>
        </p:nvSpPr>
        <p:spPr>
          <a:xfrm>
            <a:off x="612600" y="985225"/>
            <a:ext cx="6205800" cy="12399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5500"/>
              <a:buNone/>
            </a:pPr>
            <a:r>
              <a:rPr lang="en-US"/>
              <a:t>Thank you</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pic>
        <p:nvPicPr>
          <p:cNvPr id="124" name="Google Shape;124;p2"/>
          <p:cNvPicPr preferRelativeResize="0"/>
          <p:nvPr/>
        </p:nvPicPr>
        <p:blipFill rotWithShape="1">
          <a:blip r:embed="rId3">
            <a:alphaModFix/>
          </a:blip>
          <a:srcRect b="0" l="0" r="0" t="0"/>
          <a:stretch/>
        </p:blipFill>
        <p:spPr>
          <a:xfrm>
            <a:off x="931936" y="222069"/>
            <a:ext cx="7280127" cy="422644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3"/>
          <p:cNvSpPr txBox="1"/>
          <p:nvPr>
            <p:ph type="title"/>
          </p:nvPr>
        </p:nvSpPr>
        <p:spPr>
          <a:xfrm>
            <a:off x="612600" y="612925"/>
            <a:ext cx="5621100" cy="7545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2800"/>
              <a:buFont typeface="Open Sans Light"/>
              <a:buNone/>
            </a:pPr>
            <a:r>
              <a:rPr lang="en-US"/>
              <a:t>Going Deeper in Generative AI</a:t>
            </a:r>
            <a:endParaRPr/>
          </a:p>
        </p:txBody>
      </p:sp>
      <p:sp>
        <p:nvSpPr>
          <p:cNvPr id="130" name="Google Shape;130;p3"/>
          <p:cNvSpPr txBox="1"/>
          <p:nvPr>
            <p:ph idx="1" type="body"/>
          </p:nvPr>
        </p:nvSpPr>
        <p:spPr>
          <a:xfrm>
            <a:off x="612600" y="1568200"/>
            <a:ext cx="5621100" cy="2559000"/>
          </a:xfrm>
          <a:prstGeom prst="rect">
            <a:avLst/>
          </a:prstGeom>
          <a:noFill/>
          <a:ln>
            <a:noFill/>
          </a:ln>
        </p:spPr>
        <p:txBody>
          <a:bodyPr anchorCtr="0" anchor="t" bIns="0" lIns="0" spcFirstLastPara="1" rIns="0" wrap="square" tIns="0">
            <a:noAutofit/>
          </a:bodyPr>
          <a:lstStyle/>
          <a:p>
            <a:pPr indent="-317500" lvl="0" marL="457200" rtl="0" algn="l">
              <a:lnSpc>
                <a:spcPct val="150000"/>
              </a:lnSpc>
              <a:spcBef>
                <a:spcPts val="0"/>
              </a:spcBef>
              <a:spcAft>
                <a:spcPts val="0"/>
              </a:spcAft>
              <a:buSzPts val="1400"/>
              <a:buChar char="●"/>
            </a:pPr>
            <a:r>
              <a:rPr lang="en-US">
                <a:solidFill>
                  <a:schemeClr val="dk1"/>
                </a:solidFill>
              </a:rPr>
              <a:t>Foundation models</a:t>
            </a:r>
            <a:endParaRPr/>
          </a:p>
          <a:p>
            <a:pPr indent="-317500" lvl="0" marL="457200" rtl="0" algn="l">
              <a:lnSpc>
                <a:spcPct val="150000"/>
              </a:lnSpc>
              <a:spcBef>
                <a:spcPts val="0"/>
              </a:spcBef>
              <a:spcAft>
                <a:spcPts val="0"/>
              </a:spcAft>
              <a:buSzPts val="1400"/>
              <a:buChar char="●"/>
            </a:pPr>
            <a:r>
              <a:rPr lang="en-US">
                <a:solidFill>
                  <a:schemeClr val="dk1"/>
                </a:solidFill>
              </a:rPr>
              <a:t>Transfer learning</a:t>
            </a:r>
            <a:endParaRPr/>
          </a:p>
          <a:p>
            <a:pPr indent="-317500" lvl="0" marL="457200" rtl="0" algn="l">
              <a:lnSpc>
                <a:spcPct val="150000"/>
              </a:lnSpc>
              <a:spcBef>
                <a:spcPts val="0"/>
              </a:spcBef>
              <a:spcAft>
                <a:spcPts val="0"/>
              </a:spcAft>
              <a:buSzPts val="1400"/>
              <a:buChar char="●"/>
            </a:pPr>
            <a:r>
              <a:rPr lang="en-US">
                <a:solidFill>
                  <a:schemeClr val="dk1"/>
                </a:solidFill>
              </a:rPr>
              <a:t>Self attention</a:t>
            </a:r>
            <a:endParaRPr/>
          </a:p>
          <a:p>
            <a:pPr indent="-317500" lvl="0" marL="457200" rtl="0" algn="l">
              <a:lnSpc>
                <a:spcPct val="150000"/>
              </a:lnSpc>
              <a:spcBef>
                <a:spcPts val="0"/>
              </a:spcBef>
              <a:spcAft>
                <a:spcPts val="0"/>
              </a:spcAft>
              <a:buSzPts val="1400"/>
              <a:buChar char="●"/>
            </a:pPr>
            <a:r>
              <a:rPr lang="en-US">
                <a:solidFill>
                  <a:schemeClr val="dk1"/>
                </a:solidFill>
              </a:rPr>
              <a:t>Open vs Closed models</a:t>
            </a:r>
            <a:endParaRPr/>
          </a:p>
          <a:p>
            <a:pPr indent="-317500" lvl="0" marL="457200" rtl="0" algn="l">
              <a:lnSpc>
                <a:spcPct val="150000"/>
              </a:lnSpc>
              <a:spcBef>
                <a:spcPts val="0"/>
              </a:spcBef>
              <a:spcAft>
                <a:spcPts val="0"/>
              </a:spcAft>
              <a:buSzPts val="1400"/>
              <a:buChar char="●"/>
            </a:pPr>
            <a:r>
              <a:rPr lang="en-US">
                <a:solidFill>
                  <a:schemeClr val="dk1"/>
                </a:solidFill>
              </a:rPr>
              <a:t>Multimodal models and Cross domain generation</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0">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0">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0">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0">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0">
                                            <p:txEl>
                                              <p:pRg end="4" st="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4"/>
          <p:cNvSpPr txBox="1"/>
          <p:nvPr>
            <p:ph type="title"/>
          </p:nvPr>
        </p:nvSpPr>
        <p:spPr>
          <a:xfrm>
            <a:off x="612600" y="612925"/>
            <a:ext cx="5621100" cy="7545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2800"/>
              <a:buFont typeface="Open Sans Light"/>
              <a:buNone/>
            </a:pPr>
            <a:r>
              <a:rPr lang="en-US"/>
              <a:t>Applications</a:t>
            </a:r>
            <a:endParaRPr/>
          </a:p>
        </p:txBody>
      </p:sp>
      <p:sp>
        <p:nvSpPr>
          <p:cNvPr id="136" name="Google Shape;136;p4"/>
          <p:cNvSpPr txBox="1"/>
          <p:nvPr>
            <p:ph idx="1" type="body"/>
          </p:nvPr>
        </p:nvSpPr>
        <p:spPr>
          <a:xfrm>
            <a:off x="612600" y="1568200"/>
            <a:ext cx="5621100" cy="2559000"/>
          </a:xfrm>
          <a:prstGeom prst="rect">
            <a:avLst/>
          </a:prstGeom>
          <a:noFill/>
          <a:ln>
            <a:noFill/>
          </a:ln>
        </p:spPr>
        <p:txBody>
          <a:bodyPr anchorCtr="0" anchor="t" bIns="0" lIns="0" spcFirstLastPara="1" rIns="0" wrap="square" tIns="0">
            <a:noAutofit/>
          </a:bodyPr>
          <a:lstStyle/>
          <a:p>
            <a:pPr indent="-317500" lvl="0" marL="457200" rtl="0" algn="l">
              <a:lnSpc>
                <a:spcPct val="150000"/>
              </a:lnSpc>
              <a:spcBef>
                <a:spcPts val="0"/>
              </a:spcBef>
              <a:spcAft>
                <a:spcPts val="0"/>
              </a:spcAft>
              <a:buSzPts val="1400"/>
              <a:buChar char="●"/>
            </a:pPr>
            <a:r>
              <a:rPr lang="en-US" sz="1400">
                <a:solidFill>
                  <a:schemeClr val="dk1"/>
                </a:solidFill>
              </a:rPr>
              <a:t>Code Gen: Copilot, Code Interpreter </a:t>
            </a:r>
            <a:endParaRPr/>
          </a:p>
          <a:p>
            <a:pPr indent="-317500" lvl="0" marL="457200" rtl="0" algn="l">
              <a:lnSpc>
                <a:spcPct val="150000"/>
              </a:lnSpc>
              <a:spcBef>
                <a:spcPts val="0"/>
              </a:spcBef>
              <a:spcAft>
                <a:spcPts val="0"/>
              </a:spcAft>
              <a:buSzPts val="1400"/>
              <a:buChar char="●"/>
            </a:pPr>
            <a:r>
              <a:rPr lang="en-US" sz="1400">
                <a:solidFill>
                  <a:schemeClr val="dk1"/>
                </a:solidFill>
              </a:rPr>
              <a:t>Enterprise LLM use: Document Q&amp;A, Auto-generated reports</a:t>
            </a:r>
            <a:endParaRPr/>
          </a:p>
          <a:p>
            <a:pPr indent="-317500" lvl="0" marL="457200" rtl="0" algn="l">
              <a:lnSpc>
                <a:spcPct val="150000"/>
              </a:lnSpc>
              <a:spcBef>
                <a:spcPts val="0"/>
              </a:spcBef>
              <a:spcAft>
                <a:spcPts val="0"/>
              </a:spcAft>
              <a:buSzPts val="1400"/>
              <a:buChar char="●"/>
            </a:pPr>
            <a:r>
              <a:rPr lang="en-US" sz="1400">
                <a:solidFill>
                  <a:schemeClr val="dk1"/>
                </a:solidFill>
              </a:rPr>
              <a:t>Image/Video Gen: Design, marketing, media, gaming</a:t>
            </a:r>
            <a:endParaRPr/>
          </a:p>
          <a:p>
            <a:pPr indent="-317500" lvl="0" marL="457200" rtl="0" algn="l">
              <a:lnSpc>
                <a:spcPct val="150000"/>
              </a:lnSpc>
              <a:spcBef>
                <a:spcPts val="0"/>
              </a:spcBef>
              <a:spcAft>
                <a:spcPts val="0"/>
              </a:spcAft>
              <a:buSzPts val="1400"/>
              <a:buChar char="●"/>
            </a:pPr>
            <a:r>
              <a:rPr lang="en-US" sz="1400">
                <a:solidFill>
                  <a:schemeClr val="dk1"/>
                </a:solidFill>
              </a:rPr>
              <a:t>And many more…</a:t>
            </a:r>
            <a:endParaRPr>
              <a:solidFill>
                <a:schemeClr val="dk1"/>
              </a:solidFill>
            </a:endParaRPr>
          </a:p>
          <a:p>
            <a:pPr indent="-228600" lvl="0" marL="457200" rtl="0" algn="l">
              <a:lnSpc>
                <a:spcPct val="150000"/>
              </a:lnSpc>
              <a:spcBef>
                <a:spcPts val="0"/>
              </a:spcBef>
              <a:spcAft>
                <a:spcPts val="0"/>
              </a:spcAft>
              <a:buSzPts val="1400"/>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6">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6">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6">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6">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6">
                                            <p:txEl>
                                              <p:pRg end="4" st="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pic>
        <p:nvPicPr>
          <p:cNvPr id="141" name="Google Shape;141;p5"/>
          <p:cNvPicPr preferRelativeResize="0"/>
          <p:nvPr/>
        </p:nvPicPr>
        <p:blipFill rotWithShape="1">
          <a:blip r:embed="rId3">
            <a:alphaModFix/>
          </a:blip>
          <a:srcRect b="0" l="0" r="0" t="0"/>
          <a:stretch/>
        </p:blipFill>
        <p:spPr>
          <a:xfrm>
            <a:off x="756633" y="313509"/>
            <a:ext cx="3025943" cy="3667444"/>
          </a:xfrm>
          <a:prstGeom prst="rect">
            <a:avLst/>
          </a:prstGeom>
          <a:noFill/>
          <a:ln>
            <a:noFill/>
          </a:ln>
        </p:spPr>
      </p:pic>
      <p:sp>
        <p:nvSpPr>
          <p:cNvPr id="142" name="Google Shape;142;p5"/>
          <p:cNvSpPr txBox="1"/>
          <p:nvPr/>
        </p:nvSpPr>
        <p:spPr>
          <a:xfrm>
            <a:off x="756633" y="4121985"/>
            <a:ext cx="3025943"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000" u="none" cap="none" strike="noStrike">
                <a:solidFill>
                  <a:schemeClr val="lt1"/>
                </a:solidFill>
                <a:latin typeface="Open Sans"/>
                <a:ea typeface="Open Sans"/>
                <a:cs typeface="Open Sans"/>
                <a:sym typeface="Open Sans"/>
              </a:rPr>
              <a:t>https://huggingface.co/spaces/stabilityai/stable-diffusion</a:t>
            </a:r>
            <a:endParaRPr/>
          </a:p>
        </p:txBody>
      </p:sp>
      <p:sp>
        <p:nvSpPr>
          <p:cNvPr id="143" name="Google Shape;143;p5"/>
          <p:cNvSpPr txBox="1"/>
          <p:nvPr/>
        </p:nvSpPr>
        <p:spPr>
          <a:xfrm>
            <a:off x="5026726" y="4121984"/>
            <a:ext cx="2828185"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000" u="none" cap="none" strike="noStrike">
                <a:solidFill>
                  <a:schemeClr val="lt1"/>
                </a:solidFill>
                <a:latin typeface="Open Sans"/>
                <a:ea typeface="Open Sans"/>
                <a:cs typeface="Open Sans"/>
                <a:sym typeface="Open Sans"/>
              </a:rPr>
              <a:t>https://huggingface.co/spaces/stabilityai/stable-diffusion-3-medium</a:t>
            </a:r>
            <a:endParaRPr/>
          </a:p>
        </p:txBody>
      </p:sp>
      <p:pic>
        <p:nvPicPr>
          <p:cNvPr id="144" name="Google Shape;144;p5"/>
          <p:cNvPicPr preferRelativeResize="0"/>
          <p:nvPr/>
        </p:nvPicPr>
        <p:blipFill rotWithShape="1">
          <a:blip r:embed="rId4">
            <a:alphaModFix/>
          </a:blip>
          <a:srcRect b="0" l="0" r="0" t="0"/>
          <a:stretch/>
        </p:blipFill>
        <p:spPr>
          <a:xfrm>
            <a:off x="5026727" y="313509"/>
            <a:ext cx="2828185" cy="367215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4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4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g35bcb37566d_0_279"/>
          <p:cNvSpPr txBox="1"/>
          <p:nvPr>
            <p:ph type="ctrTitle"/>
          </p:nvPr>
        </p:nvSpPr>
        <p:spPr>
          <a:xfrm>
            <a:off x="612600" y="985225"/>
            <a:ext cx="6205800" cy="12399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sz="2800"/>
              <a:t>What kind of input does Stable Diffusion require to generate an image?</a:t>
            </a:r>
            <a:endParaRPr sz="2800"/>
          </a:p>
        </p:txBody>
      </p:sp>
      <p:sp>
        <p:nvSpPr>
          <p:cNvPr id="150" name="Google Shape;150;g35bcb37566d_0_279"/>
          <p:cNvSpPr txBox="1"/>
          <p:nvPr>
            <p:ph idx="1" type="subTitle"/>
          </p:nvPr>
        </p:nvSpPr>
        <p:spPr>
          <a:xfrm>
            <a:off x="612600" y="2578525"/>
            <a:ext cx="6205800" cy="1121400"/>
          </a:xfrm>
          <a:prstGeom prst="rect">
            <a:avLst/>
          </a:prstGeom>
        </p:spPr>
        <p:txBody>
          <a:bodyPr anchorCtr="0" anchor="t" bIns="0" lIns="0" spcFirstLastPara="1" rIns="0" wrap="square" tIns="0">
            <a:noAutofit/>
          </a:bodyPr>
          <a:lstStyle/>
          <a:p>
            <a:pPr indent="-323850" lvl="0" marL="457200" rtl="0" algn="l">
              <a:lnSpc>
                <a:spcPct val="115000"/>
              </a:lnSpc>
              <a:spcBef>
                <a:spcPts val="0"/>
              </a:spcBef>
              <a:spcAft>
                <a:spcPts val="0"/>
              </a:spcAft>
              <a:buSzPts val="1500"/>
              <a:buAutoNum type="alphaUcPeriod"/>
            </a:pPr>
            <a:r>
              <a:rPr lang="en-US"/>
              <a:t>Text prompt</a:t>
            </a:r>
            <a:endParaRPr/>
          </a:p>
          <a:p>
            <a:pPr indent="-323850" lvl="0" marL="457200" rtl="0" algn="l">
              <a:lnSpc>
                <a:spcPct val="115000"/>
              </a:lnSpc>
              <a:spcBef>
                <a:spcPts val="0"/>
              </a:spcBef>
              <a:spcAft>
                <a:spcPts val="0"/>
              </a:spcAft>
              <a:buSzPts val="1500"/>
              <a:buAutoNum type="alphaUcPeriod"/>
            </a:pPr>
            <a:r>
              <a:rPr lang="en-US"/>
              <a:t>Image sketch</a:t>
            </a:r>
            <a:endParaRPr/>
          </a:p>
          <a:p>
            <a:pPr indent="-323850" lvl="0" marL="457200" rtl="0" algn="l">
              <a:lnSpc>
                <a:spcPct val="115000"/>
              </a:lnSpc>
              <a:spcBef>
                <a:spcPts val="0"/>
              </a:spcBef>
              <a:spcAft>
                <a:spcPts val="0"/>
              </a:spcAft>
              <a:buSzPts val="1500"/>
              <a:buAutoNum type="alphaUcPeriod"/>
            </a:pPr>
            <a:r>
              <a:rPr lang="en-US"/>
              <a:t>Voice input</a:t>
            </a:r>
            <a:endParaRPr/>
          </a:p>
          <a:p>
            <a:pPr indent="-323850" lvl="0" marL="457200" rtl="0" algn="l">
              <a:lnSpc>
                <a:spcPct val="115000"/>
              </a:lnSpc>
              <a:spcBef>
                <a:spcPts val="0"/>
              </a:spcBef>
              <a:spcAft>
                <a:spcPts val="0"/>
              </a:spcAft>
              <a:buSzPts val="1500"/>
              <a:buAutoNum type="alphaUcPeriod"/>
            </a:pPr>
            <a:r>
              <a:rPr lang="en-US"/>
              <a:t>Tabular data</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pic>
        <p:nvPicPr>
          <p:cNvPr id="155" name="Google Shape;155;p6"/>
          <p:cNvPicPr preferRelativeResize="0"/>
          <p:nvPr/>
        </p:nvPicPr>
        <p:blipFill rotWithShape="1">
          <a:blip r:embed="rId3">
            <a:alphaModFix/>
          </a:blip>
          <a:srcRect b="0" l="0" r="0" t="0"/>
          <a:stretch/>
        </p:blipFill>
        <p:spPr>
          <a:xfrm>
            <a:off x="694355" y="206908"/>
            <a:ext cx="7755289" cy="4104788"/>
          </a:xfrm>
          <a:prstGeom prst="rect">
            <a:avLst/>
          </a:prstGeom>
          <a:noFill/>
          <a:ln>
            <a:noFill/>
          </a:ln>
        </p:spPr>
      </p:pic>
      <p:sp>
        <p:nvSpPr>
          <p:cNvPr id="156" name="Google Shape;156;p6"/>
          <p:cNvSpPr txBox="1"/>
          <p:nvPr/>
        </p:nvSpPr>
        <p:spPr>
          <a:xfrm>
            <a:off x="2584651" y="4401634"/>
            <a:ext cx="3974695" cy="24622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000" u="none" cap="none" strike="noStrike">
                <a:solidFill>
                  <a:schemeClr val="lt1"/>
                </a:solidFill>
                <a:latin typeface="Open Sans"/>
                <a:ea typeface="Open Sans"/>
                <a:cs typeface="Open Sans"/>
                <a:sym typeface="Open Sans"/>
              </a:rPr>
              <a:t>https://huggingface.co/spaces/HiDream-ai/HiDream-I1-Dev</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5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pic>
        <p:nvPicPr>
          <p:cNvPr id="161" name="Google Shape;161;p7"/>
          <p:cNvPicPr preferRelativeResize="0"/>
          <p:nvPr/>
        </p:nvPicPr>
        <p:blipFill rotWithShape="1">
          <a:blip r:embed="rId3">
            <a:alphaModFix/>
          </a:blip>
          <a:srcRect b="0" l="0" r="0" t="0"/>
          <a:stretch/>
        </p:blipFill>
        <p:spPr>
          <a:xfrm>
            <a:off x="160584" y="747539"/>
            <a:ext cx="4523031" cy="3170444"/>
          </a:xfrm>
          <a:prstGeom prst="rect">
            <a:avLst/>
          </a:prstGeom>
          <a:noFill/>
          <a:ln>
            <a:noFill/>
          </a:ln>
        </p:spPr>
      </p:pic>
      <p:sp>
        <p:nvSpPr>
          <p:cNvPr id="162" name="Google Shape;162;p7"/>
          <p:cNvSpPr txBox="1"/>
          <p:nvPr/>
        </p:nvSpPr>
        <p:spPr>
          <a:xfrm>
            <a:off x="2512306" y="4247564"/>
            <a:ext cx="4342619"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000" u="none" cap="none" strike="noStrike">
                <a:solidFill>
                  <a:schemeClr val="lt1"/>
                </a:solidFill>
                <a:latin typeface="Open Sans"/>
                <a:ea typeface="Open Sans"/>
                <a:cs typeface="Open Sans"/>
                <a:sym typeface="Open Sans"/>
              </a:rPr>
              <a:t>https://huggingface.co/spaces/Qwen/Qwen2.5-Coder-Artifacts</a:t>
            </a:r>
            <a:endParaRPr/>
          </a:p>
          <a:p>
            <a:pPr indent="0" lvl="0" marL="0" marR="0" rtl="0" algn="l">
              <a:lnSpc>
                <a:spcPct val="100000"/>
              </a:lnSpc>
              <a:spcBef>
                <a:spcPts val="0"/>
              </a:spcBef>
              <a:spcAft>
                <a:spcPts val="0"/>
              </a:spcAft>
              <a:buNone/>
            </a:pPr>
            <a:r>
              <a:rPr b="0" i="0" lang="en-US" sz="1000" u="none" cap="none" strike="noStrike">
                <a:solidFill>
                  <a:schemeClr val="lt1"/>
                </a:solidFill>
                <a:latin typeface="Open Sans"/>
                <a:ea typeface="Open Sans"/>
                <a:cs typeface="Open Sans"/>
                <a:sym typeface="Open Sans"/>
              </a:rPr>
              <a:t>https://huggingface.co/spaces/Qwen/Qwen2.5-Coder-demo</a:t>
            </a:r>
            <a:endParaRPr/>
          </a:p>
        </p:txBody>
      </p:sp>
      <p:pic>
        <p:nvPicPr>
          <p:cNvPr id="163" name="Google Shape;163;p7"/>
          <p:cNvPicPr preferRelativeResize="0"/>
          <p:nvPr/>
        </p:nvPicPr>
        <p:blipFill rotWithShape="1">
          <a:blip r:embed="rId4">
            <a:alphaModFix/>
          </a:blip>
          <a:srcRect b="0" l="0" r="0" t="0"/>
          <a:stretch/>
        </p:blipFill>
        <p:spPr>
          <a:xfrm>
            <a:off x="4736284" y="965469"/>
            <a:ext cx="4342619" cy="273458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Udacity Rebrand">
  <a:themeElements>
    <a:clrScheme name="Simple Light">
      <a:dk1>
        <a:srgbClr val="0B0B0B"/>
      </a:dk1>
      <a:lt1>
        <a:srgbClr val="FFFFFF"/>
      </a:lt1>
      <a:dk2>
        <a:srgbClr val="171A53"/>
      </a:dk2>
      <a:lt2>
        <a:srgbClr val="F6F6F6"/>
      </a:lt2>
      <a:accent1>
        <a:srgbClr val="2015FF"/>
      </a:accent1>
      <a:accent2>
        <a:srgbClr val="00C5A1"/>
      </a:accent2>
      <a:accent3>
        <a:srgbClr val="DBE2E8"/>
      </a:accent3>
      <a:accent4>
        <a:srgbClr val="BDEA09"/>
      </a:accent4>
      <a:accent5>
        <a:srgbClr val="6597FF"/>
      </a:accent5>
      <a:accent6>
        <a:srgbClr val="B181FF"/>
      </a:accent6>
      <a:hlink>
        <a:srgbClr val="2015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file>